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1" r:id="rId1"/>
  </p:sldMasterIdLst>
  <p:notesMasterIdLst>
    <p:notesMasterId r:id="rId25"/>
  </p:notesMasterIdLst>
  <p:sldIdLst>
    <p:sldId id="333" r:id="rId2"/>
    <p:sldId id="335" r:id="rId3"/>
    <p:sldId id="353" r:id="rId4"/>
    <p:sldId id="350" r:id="rId5"/>
    <p:sldId id="354" r:id="rId6"/>
    <p:sldId id="348" r:id="rId7"/>
    <p:sldId id="355" r:id="rId8"/>
    <p:sldId id="338" r:id="rId9"/>
    <p:sldId id="356" r:id="rId10"/>
    <p:sldId id="349" r:id="rId11"/>
    <p:sldId id="358" r:id="rId12"/>
    <p:sldId id="351" r:id="rId13"/>
    <p:sldId id="357" r:id="rId14"/>
    <p:sldId id="352" r:id="rId15"/>
    <p:sldId id="359" r:id="rId16"/>
    <p:sldId id="336" r:id="rId17"/>
    <p:sldId id="360" r:id="rId18"/>
    <p:sldId id="337" r:id="rId19"/>
    <p:sldId id="361" r:id="rId20"/>
    <p:sldId id="340" r:id="rId21"/>
    <p:sldId id="362" r:id="rId22"/>
    <p:sldId id="339" r:id="rId23"/>
    <p:sldId id="363" r:id="rId2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2" d="100"/>
          <a:sy n="52" d="100"/>
        </p:scale>
        <p:origin x="360" y="3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F77BB4-C69C-4E76-BE01-BEF173324E84}" type="datetimeFigureOut">
              <a:rPr lang="zh-CN" altLang="en-US" smtClean="0"/>
              <a:t>2022/2/14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58BA9D-9AB8-4602-98A4-3BFE61E19BD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39430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牛客竞赛深色2副本.jpg" descr="牛客竞赛深色2副本.jpg">
            <a:extLst>
              <a:ext uri="{FF2B5EF4-FFF2-40B4-BE49-F238E27FC236}">
                <a16:creationId xmlns:a16="http://schemas.microsoft.com/office/drawing/2014/main" id="{09BCE62B-9B05-41E5-A3E6-FF424A0CD3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1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0CA2B5C5-733F-4024-AF8B-DD41349A47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7225" y="2260469"/>
            <a:ext cx="7441746" cy="1482791"/>
          </a:xfrm>
        </p:spPr>
        <p:txBody>
          <a:bodyPr anchor="b"/>
          <a:lstStyle>
            <a:lvl1pPr algn="l">
              <a:defRPr sz="600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01F8E8E-F8FB-426C-81E1-09DB2765EC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7225" y="4287044"/>
            <a:ext cx="7543800" cy="715136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9BA1D93-6797-4578-840E-B8ED240809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0FA7E-431D-4A08-ACB7-7B7C1EEA2573}" type="datetimeFigureOut">
              <a:rPr lang="zh-CN" altLang="en-US" smtClean="0"/>
              <a:t>2022/2/14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21A0003-802B-4FF4-9355-88AAB03D7D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D1F4946-E4A1-444C-BF82-2E24D73C9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8A124-2B05-49DF-A1A5-EBA13993C2E6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5" name="图像" descr="图像">
            <a:extLst>
              <a:ext uri="{FF2B5EF4-FFF2-40B4-BE49-F238E27FC236}">
                <a16:creationId xmlns:a16="http://schemas.microsoft.com/office/drawing/2014/main" id="{5D35F67D-A421-4638-BC20-025F418804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923" y="878164"/>
            <a:ext cx="1948154" cy="447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6" name="图像" descr="图像">
            <a:extLst>
              <a:ext uri="{FF2B5EF4-FFF2-40B4-BE49-F238E27FC236}">
                <a16:creationId xmlns:a16="http://schemas.microsoft.com/office/drawing/2014/main" id="{26E106F8-68FD-4249-9F7D-418384FBD2C2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0348"/>
          </a:blip>
          <a:stretch>
            <a:fillRect/>
          </a:stretch>
        </p:blipFill>
        <p:spPr>
          <a:xfrm>
            <a:off x="7021913" y="800638"/>
            <a:ext cx="4843714" cy="122653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9148602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D828F3-F534-4676-B43F-AAAA25DBF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C5DCDC2-2C62-4F4B-A661-E04602548A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C7B19F3-1880-435A-A518-8FDEE93E5E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0FA7E-431D-4A08-ACB7-7B7C1EEA2573}" type="datetimeFigureOut">
              <a:rPr lang="zh-CN" altLang="en-US" smtClean="0"/>
              <a:t>2022/2/14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E00B254-EC8E-4A05-A63B-C9B159A85E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24EDFDA-99BB-431E-AB7E-A5F9EEDD9C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8A124-2B05-49DF-A1A5-EBA13993C2E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58258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AAE0CB1A-84D7-4E2B-AA5C-C0A4A3B5C1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2BA13A4-944F-4100-89A9-51DCC86BCD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CBE551C-14D9-4560-9B97-478BAF7516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0FA7E-431D-4A08-ACB7-7B7C1EEA2573}" type="datetimeFigureOut">
              <a:rPr lang="zh-CN" altLang="en-US" smtClean="0"/>
              <a:t>2022/2/14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5B9C7EF-C063-4539-BE65-37DDC98554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24C336E-B8C6-4DF0-910B-4A3C28CB48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8A124-2B05-49DF-A1A5-EBA13993C2E6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像" descr="图像">
            <a:extLst>
              <a:ext uri="{FF2B5EF4-FFF2-40B4-BE49-F238E27FC236}">
                <a16:creationId xmlns:a16="http://schemas.microsoft.com/office/drawing/2014/main" id="{720C5A83-CDB1-4F15-BB83-F22D130AE8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4087" y="452450"/>
            <a:ext cx="1990714" cy="45717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8583151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4480984" y="3876675"/>
            <a:ext cx="3230033" cy="32385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第</a:t>
            </a:r>
            <a:r>
              <a:rPr lang="en-US" altLang="zh-CN" dirty="0"/>
              <a:t>x</a:t>
            </a:r>
            <a:r>
              <a:rPr lang="zh-CN" altLang="en-US" dirty="0"/>
              <a:t>场</a:t>
            </a:r>
            <a:r>
              <a:rPr lang="en-US" altLang="zh-CN" dirty="0"/>
              <a:t>-</a:t>
            </a:r>
            <a:r>
              <a:rPr lang="zh-CN" altLang="en-US" dirty="0"/>
              <a:t>出题人姓名</a:t>
            </a:r>
          </a:p>
        </p:txBody>
      </p:sp>
    </p:spTree>
    <p:extLst>
      <p:ext uri="{BB962C8B-B14F-4D97-AF65-F5344CB8AC3E}">
        <p14:creationId xmlns:p14="http://schemas.microsoft.com/office/powerpoint/2010/main" val="18607745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8859" y="260687"/>
            <a:ext cx="10693100" cy="1001541"/>
          </a:xfrm>
        </p:spPr>
        <p:txBody>
          <a:bodyPr/>
          <a:lstStyle>
            <a:lvl1pPr algn="l">
              <a:defRPr sz="2667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0"/>
          </p:nvPr>
        </p:nvSpPr>
        <p:spPr>
          <a:xfrm>
            <a:off x="342900" y="1581151"/>
            <a:ext cx="11506200" cy="4838700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 sz="2133" b="1">
                <a:solidFill>
                  <a:schemeClr val="bg1"/>
                </a:solidFill>
                <a:latin typeface="+mn-ea"/>
                <a:ea typeface="+mn-ea"/>
              </a:defRPr>
            </a:lvl1pPr>
            <a:lvl2pPr marL="838179" indent="-380990">
              <a:lnSpc>
                <a:spcPct val="120000"/>
              </a:lnSpc>
              <a:buFont typeface="Arial" panose="020B0704020202090204" pitchFamily="34" charset="0"/>
              <a:buChar char="•"/>
              <a:defRPr sz="2133">
                <a:solidFill>
                  <a:schemeClr val="bg1"/>
                </a:solidFill>
                <a:latin typeface="+mn-ea"/>
                <a:ea typeface="+mn-ea"/>
              </a:defRPr>
            </a:lvl2pPr>
            <a:lvl3pPr marL="914377" indent="0">
              <a:lnSpc>
                <a:spcPct val="120000"/>
              </a:lnSpc>
              <a:buNone/>
              <a:defRPr sz="1867">
                <a:latin typeface="+mn-ea"/>
                <a:ea typeface="+mn-ea"/>
              </a:defRPr>
            </a:lvl3pPr>
            <a:lvl4pPr marL="1371566" indent="0">
              <a:buNone/>
              <a:defRPr/>
            </a:lvl4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1"/>
            <a:r>
              <a:rPr lang="zh-CN" altLang="en-US" dirty="0"/>
              <a:t>内容</a:t>
            </a:r>
            <a:endParaRPr lang="en-US" altLang="zh-CN" dirty="0"/>
          </a:p>
        </p:txBody>
      </p:sp>
      <p:sp>
        <p:nvSpPr>
          <p:cNvPr id="5" name="椭圆 4"/>
          <p:cNvSpPr/>
          <p:nvPr userDrawn="1"/>
        </p:nvSpPr>
        <p:spPr>
          <a:xfrm>
            <a:off x="313068" y="586914"/>
            <a:ext cx="336973" cy="336973"/>
          </a:xfrm>
          <a:prstGeom prst="ellipse">
            <a:avLst/>
          </a:prstGeom>
          <a:solidFill>
            <a:srgbClr val="279C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sz="1800"/>
          </a:p>
        </p:txBody>
      </p:sp>
      <p:sp>
        <p:nvSpPr>
          <p:cNvPr id="6" name="椭圆 5"/>
          <p:cNvSpPr/>
          <p:nvPr userDrawn="1"/>
        </p:nvSpPr>
        <p:spPr>
          <a:xfrm>
            <a:off x="252041" y="586025"/>
            <a:ext cx="216848" cy="216848"/>
          </a:xfrm>
          <a:prstGeom prst="ellipse">
            <a:avLst/>
          </a:prstGeom>
          <a:solidFill>
            <a:srgbClr val="FFC1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7606026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内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8859" y="260687"/>
            <a:ext cx="10693100" cy="1001541"/>
          </a:xfrm>
        </p:spPr>
        <p:txBody>
          <a:bodyPr/>
          <a:lstStyle>
            <a:lvl1pPr algn="l">
              <a:defRPr sz="2667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0"/>
          </p:nvPr>
        </p:nvSpPr>
        <p:spPr>
          <a:xfrm>
            <a:off x="342900" y="1581151"/>
            <a:ext cx="11506200" cy="4838700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 sz="2133" b="1">
                <a:solidFill>
                  <a:schemeClr val="bg1"/>
                </a:solidFill>
                <a:latin typeface="+mn-ea"/>
                <a:ea typeface="+mn-ea"/>
              </a:defRPr>
            </a:lvl1pPr>
            <a:lvl2pPr marL="838179" indent="-380990">
              <a:lnSpc>
                <a:spcPct val="120000"/>
              </a:lnSpc>
              <a:buFont typeface="Arial" panose="020B0704020202090204" pitchFamily="34" charset="0"/>
              <a:buChar char="•"/>
              <a:defRPr sz="2133">
                <a:solidFill>
                  <a:schemeClr val="bg1"/>
                </a:solidFill>
                <a:latin typeface="+mn-ea"/>
                <a:ea typeface="+mn-ea"/>
              </a:defRPr>
            </a:lvl2pPr>
            <a:lvl3pPr marL="914377" indent="0">
              <a:lnSpc>
                <a:spcPct val="120000"/>
              </a:lnSpc>
              <a:buNone/>
              <a:defRPr sz="1867">
                <a:latin typeface="+mn-ea"/>
                <a:ea typeface="+mn-ea"/>
              </a:defRPr>
            </a:lvl3pPr>
            <a:lvl4pPr marL="1371566" indent="0">
              <a:buNone/>
              <a:defRPr/>
            </a:lvl4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1"/>
            <a:r>
              <a:rPr lang="zh-CN" altLang="en-US" dirty="0"/>
              <a:t>内容</a:t>
            </a:r>
            <a:endParaRPr lang="en-US" altLang="zh-CN" dirty="0"/>
          </a:p>
        </p:txBody>
      </p:sp>
      <p:sp>
        <p:nvSpPr>
          <p:cNvPr id="5" name="椭圆 4"/>
          <p:cNvSpPr/>
          <p:nvPr userDrawn="1"/>
        </p:nvSpPr>
        <p:spPr>
          <a:xfrm>
            <a:off x="313068" y="586914"/>
            <a:ext cx="336973" cy="336973"/>
          </a:xfrm>
          <a:prstGeom prst="ellipse">
            <a:avLst/>
          </a:prstGeom>
          <a:solidFill>
            <a:srgbClr val="279C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sz="1800"/>
          </a:p>
        </p:txBody>
      </p:sp>
      <p:sp>
        <p:nvSpPr>
          <p:cNvPr id="6" name="椭圆 5"/>
          <p:cNvSpPr/>
          <p:nvPr userDrawn="1"/>
        </p:nvSpPr>
        <p:spPr>
          <a:xfrm>
            <a:off x="252041" y="586025"/>
            <a:ext cx="216848" cy="216848"/>
          </a:xfrm>
          <a:prstGeom prst="ellipse">
            <a:avLst/>
          </a:prstGeom>
          <a:solidFill>
            <a:srgbClr val="FFC1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12725549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8859" y="260687"/>
            <a:ext cx="10693100" cy="1001541"/>
          </a:xfrm>
        </p:spPr>
        <p:txBody>
          <a:bodyPr/>
          <a:lstStyle>
            <a:lvl1pPr algn="l">
              <a:defRPr sz="2667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0"/>
          </p:nvPr>
        </p:nvSpPr>
        <p:spPr>
          <a:xfrm>
            <a:off x="342900" y="1581151"/>
            <a:ext cx="11506200" cy="4838700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 sz="2133" b="1">
                <a:solidFill>
                  <a:schemeClr val="bg1"/>
                </a:solidFill>
                <a:latin typeface="+mn-ea"/>
                <a:ea typeface="+mn-ea"/>
              </a:defRPr>
            </a:lvl1pPr>
            <a:lvl2pPr marL="838179" indent="-380990">
              <a:lnSpc>
                <a:spcPct val="120000"/>
              </a:lnSpc>
              <a:buFont typeface="Arial" panose="020B0704020202090204" pitchFamily="34" charset="0"/>
              <a:buChar char="•"/>
              <a:defRPr sz="2133">
                <a:solidFill>
                  <a:schemeClr val="bg1"/>
                </a:solidFill>
                <a:latin typeface="+mn-ea"/>
                <a:ea typeface="+mn-ea"/>
              </a:defRPr>
            </a:lvl2pPr>
            <a:lvl3pPr marL="914377" indent="0">
              <a:lnSpc>
                <a:spcPct val="120000"/>
              </a:lnSpc>
              <a:buNone/>
              <a:defRPr sz="1867">
                <a:latin typeface="+mn-ea"/>
                <a:ea typeface="+mn-ea"/>
              </a:defRPr>
            </a:lvl3pPr>
            <a:lvl4pPr marL="1371566" indent="0">
              <a:buNone/>
              <a:defRPr/>
            </a:lvl4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1"/>
            <a:r>
              <a:rPr lang="zh-CN" altLang="en-US" dirty="0"/>
              <a:t>内容</a:t>
            </a:r>
            <a:endParaRPr lang="en-US" altLang="zh-CN" dirty="0"/>
          </a:p>
        </p:txBody>
      </p:sp>
      <p:sp>
        <p:nvSpPr>
          <p:cNvPr id="5" name="椭圆 4"/>
          <p:cNvSpPr/>
          <p:nvPr userDrawn="1"/>
        </p:nvSpPr>
        <p:spPr>
          <a:xfrm>
            <a:off x="313068" y="586914"/>
            <a:ext cx="336973" cy="336973"/>
          </a:xfrm>
          <a:prstGeom prst="ellipse">
            <a:avLst/>
          </a:prstGeom>
          <a:solidFill>
            <a:srgbClr val="279C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sz="1800"/>
          </a:p>
        </p:txBody>
      </p:sp>
      <p:sp>
        <p:nvSpPr>
          <p:cNvPr id="6" name="椭圆 5"/>
          <p:cNvSpPr/>
          <p:nvPr userDrawn="1"/>
        </p:nvSpPr>
        <p:spPr>
          <a:xfrm>
            <a:off x="252041" y="586025"/>
            <a:ext cx="216848" cy="216848"/>
          </a:xfrm>
          <a:prstGeom prst="ellipse">
            <a:avLst/>
          </a:prstGeom>
          <a:solidFill>
            <a:srgbClr val="FFC1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26108081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标题和内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8859" y="260687"/>
            <a:ext cx="10693100" cy="1001541"/>
          </a:xfrm>
        </p:spPr>
        <p:txBody>
          <a:bodyPr/>
          <a:lstStyle>
            <a:lvl1pPr algn="l">
              <a:defRPr sz="2667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0"/>
          </p:nvPr>
        </p:nvSpPr>
        <p:spPr>
          <a:xfrm>
            <a:off x="342900" y="1581151"/>
            <a:ext cx="11506200" cy="4838700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 sz="2133" b="1">
                <a:solidFill>
                  <a:schemeClr val="bg1"/>
                </a:solidFill>
                <a:latin typeface="+mn-ea"/>
                <a:ea typeface="+mn-ea"/>
              </a:defRPr>
            </a:lvl1pPr>
            <a:lvl2pPr marL="838179" indent="-380990">
              <a:lnSpc>
                <a:spcPct val="120000"/>
              </a:lnSpc>
              <a:buFont typeface="Arial" panose="020B0704020202090204" pitchFamily="34" charset="0"/>
              <a:buChar char="•"/>
              <a:defRPr sz="2133">
                <a:solidFill>
                  <a:schemeClr val="bg1"/>
                </a:solidFill>
                <a:latin typeface="+mn-ea"/>
                <a:ea typeface="+mn-ea"/>
              </a:defRPr>
            </a:lvl2pPr>
            <a:lvl3pPr marL="914377" indent="0">
              <a:lnSpc>
                <a:spcPct val="120000"/>
              </a:lnSpc>
              <a:buNone/>
              <a:defRPr sz="1867">
                <a:latin typeface="+mn-ea"/>
                <a:ea typeface="+mn-ea"/>
              </a:defRPr>
            </a:lvl3pPr>
            <a:lvl4pPr marL="1371566" indent="0">
              <a:buNone/>
              <a:defRPr/>
            </a:lvl4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1"/>
            <a:r>
              <a:rPr lang="zh-CN" altLang="en-US" dirty="0"/>
              <a:t>内容</a:t>
            </a:r>
            <a:endParaRPr lang="en-US" altLang="zh-CN" dirty="0"/>
          </a:p>
        </p:txBody>
      </p:sp>
      <p:sp>
        <p:nvSpPr>
          <p:cNvPr id="5" name="椭圆 4"/>
          <p:cNvSpPr/>
          <p:nvPr userDrawn="1"/>
        </p:nvSpPr>
        <p:spPr>
          <a:xfrm>
            <a:off x="313068" y="586914"/>
            <a:ext cx="336973" cy="336973"/>
          </a:xfrm>
          <a:prstGeom prst="ellipse">
            <a:avLst/>
          </a:prstGeom>
          <a:solidFill>
            <a:srgbClr val="279C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sz="1800"/>
          </a:p>
        </p:txBody>
      </p:sp>
      <p:sp>
        <p:nvSpPr>
          <p:cNvPr id="6" name="椭圆 5"/>
          <p:cNvSpPr/>
          <p:nvPr userDrawn="1"/>
        </p:nvSpPr>
        <p:spPr>
          <a:xfrm>
            <a:off x="252041" y="586025"/>
            <a:ext cx="216848" cy="216848"/>
          </a:xfrm>
          <a:prstGeom prst="ellipse">
            <a:avLst/>
          </a:prstGeom>
          <a:solidFill>
            <a:srgbClr val="FFC1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23411962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标题和内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8859" y="260687"/>
            <a:ext cx="10693100" cy="1001541"/>
          </a:xfrm>
        </p:spPr>
        <p:txBody>
          <a:bodyPr/>
          <a:lstStyle>
            <a:lvl1pPr algn="l">
              <a:defRPr sz="2667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0"/>
          </p:nvPr>
        </p:nvSpPr>
        <p:spPr>
          <a:xfrm>
            <a:off x="342900" y="1581151"/>
            <a:ext cx="11506200" cy="4838700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 sz="2133" b="1">
                <a:solidFill>
                  <a:schemeClr val="bg1"/>
                </a:solidFill>
                <a:latin typeface="+mn-ea"/>
                <a:ea typeface="+mn-ea"/>
              </a:defRPr>
            </a:lvl1pPr>
            <a:lvl2pPr marL="838179" indent="-380990">
              <a:lnSpc>
                <a:spcPct val="120000"/>
              </a:lnSpc>
              <a:buFont typeface="Arial" panose="020B0704020202090204" pitchFamily="34" charset="0"/>
              <a:buChar char="•"/>
              <a:defRPr sz="2133">
                <a:solidFill>
                  <a:schemeClr val="bg1"/>
                </a:solidFill>
                <a:latin typeface="+mn-ea"/>
                <a:ea typeface="+mn-ea"/>
              </a:defRPr>
            </a:lvl2pPr>
            <a:lvl3pPr marL="914377" indent="0">
              <a:lnSpc>
                <a:spcPct val="120000"/>
              </a:lnSpc>
              <a:buNone/>
              <a:defRPr sz="1867">
                <a:latin typeface="+mn-ea"/>
                <a:ea typeface="+mn-ea"/>
              </a:defRPr>
            </a:lvl3pPr>
            <a:lvl4pPr marL="1371566" indent="0">
              <a:buNone/>
              <a:defRPr/>
            </a:lvl4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1"/>
            <a:r>
              <a:rPr lang="zh-CN" altLang="en-US" dirty="0"/>
              <a:t>内容</a:t>
            </a:r>
            <a:endParaRPr lang="en-US" altLang="zh-CN" dirty="0"/>
          </a:p>
        </p:txBody>
      </p:sp>
      <p:sp>
        <p:nvSpPr>
          <p:cNvPr id="5" name="椭圆 4"/>
          <p:cNvSpPr/>
          <p:nvPr userDrawn="1"/>
        </p:nvSpPr>
        <p:spPr>
          <a:xfrm>
            <a:off x="313068" y="586914"/>
            <a:ext cx="336973" cy="336973"/>
          </a:xfrm>
          <a:prstGeom prst="ellipse">
            <a:avLst/>
          </a:prstGeom>
          <a:solidFill>
            <a:srgbClr val="279C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sz="1800"/>
          </a:p>
        </p:txBody>
      </p:sp>
      <p:sp>
        <p:nvSpPr>
          <p:cNvPr id="6" name="椭圆 5"/>
          <p:cNvSpPr/>
          <p:nvPr userDrawn="1"/>
        </p:nvSpPr>
        <p:spPr>
          <a:xfrm>
            <a:off x="252041" y="586025"/>
            <a:ext cx="216848" cy="216848"/>
          </a:xfrm>
          <a:prstGeom prst="ellipse">
            <a:avLst/>
          </a:prstGeom>
          <a:solidFill>
            <a:srgbClr val="FFC1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14600307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标题和内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8859" y="260687"/>
            <a:ext cx="10693100" cy="1001541"/>
          </a:xfrm>
        </p:spPr>
        <p:txBody>
          <a:bodyPr/>
          <a:lstStyle>
            <a:lvl1pPr algn="l">
              <a:defRPr sz="2667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0"/>
          </p:nvPr>
        </p:nvSpPr>
        <p:spPr>
          <a:xfrm>
            <a:off x="342900" y="1581151"/>
            <a:ext cx="11506200" cy="4838700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 sz="2133" b="1">
                <a:solidFill>
                  <a:schemeClr val="bg1"/>
                </a:solidFill>
                <a:latin typeface="+mn-ea"/>
                <a:ea typeface="+mn-ea"/>
              </a:defRPr>
            </a:lvl1pPr>
            <a:lvl2pPr marL="838179" indent="-380990">
              <a:lnSpc>
                <a:spcPct val="120000"/>
              </a:lnSpc>
              <a:buFont typeface="Arial" panose="020B0704020202090204" pitchFamily="34" charset="0"/>
              <a:buChar char="•"/>
              <a:defRPr sz="2133">
                <a:solidFill>
                  <a:schemeClr val="bg1"/>
                </a:solidFill>
                <a:latin typeface="+mn-ea"/>
                <a:ea typeface="+mn-ea"/>
              </a:defRPr>
            </a:lvl2pPr>
            <a:lvl3pPr marL="914377" indent="0">
              <a:lnSpc>
                <a:spcPct val="120000"/>
              </a:lnSpc>
              <a:buNone/>
              <a:defRPr sz="1867">
                <a:latin typeface="+mn-ea"/>
                <a:ea typeface="+mn-ea"/>
              </a:defRPr>
            </a:lvl3pPr>
            <a:lvl4pPr marL="1371566" indent="0">
              <a:buNone/>
              <a:defRPr/>
            </a:lvl4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1"/>
            <a:r>
              <a:rPr lang="zh-CN" altLang="en-US" dirty="0"/>
              <a:t>内容</a:t>
            </a:r>
            <a:endParaRPr lang="en-US" altLang="zh-CN" dirty="0"/>
          </a:p>
        </p:txBody>
      </p:sp>
      <p:sp>
        <p:nvSpPr>
          <p:cNvPr id="5" name="椭圆 4"/>
          <p:cNvSpPr/>
          <p:nvPr userDrawn="1"/>
        </p:nvSpPr>
        <p:spPr>
          <a:xfrm>
            <a:off x="313068" y="586914"/>
            <a:ext cx="336973" cy="336973"/>
          </a:xfrm>
          <a:prstGeom prst="ellipse">
            <a:avLst/>
          </a:prstGeom>
          <a:solidFill>
            <a:srgbClr val="279C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sz="1800"/>
          </a:p>
        </p:txBody>
      </p:sp>
      <p:sp>
        <p:nvSpPr>
          <p:cNvPr id="6" name="椭圆 5"/>
          <p:cNvSpPr/>
          <p:nvPr userDrawn="1"/>
        </p:nvSpPr>
        <p:spPr>
          <a:xfrm>
            <a:off x="252041" y="586025"/>
            <a:ext cx="216848" cy="216848"/>
          </a:xfrm>
          <a:prstGeom prst="ellipse">
            <a:avLst/>
          </a:prstGeom>
          <a:solidFill>
            <a:srgbClr val="FFC1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20585257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标题和内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8859" y="260687"/>
            <a:ext cx="10693100" cy="1001541"/>
          </a:xfrm>
        </p:spPr>
        <p:txBody>
          <a:bodyPr/>
          <a:lstStyle>
            <a:lvl1pPr algn="l">
              <a:defRPr sz="2667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0"/>
          </p:nvPr>
        </p:nvSpPr>
        <p:spPr>
          <a:xfrm>
            <a:off x="342900" y="1581151"/>
            <a:ext cx="11506200" cy="4838700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 sz="2133" b="1">
                <a:solidFill>
                  <a:schemeClr val="bg1"/>
                </a:solidFill>
                <a:latin typeface="+mn-ea"/>
                <a:ea typeface="+mn-ea"/>
              </a:defRPr>
            </a:lvl1pPr>
            <a:lvl2pPr marL="838179" indent="-380990">
              <a:lnSpc>
                <a:spcPct val="120000"/>
              </a:lnSpc>
              <a:buFont typeface="Arial" panose="020B0704020202090204" pitchFamily="34" charset="0"/>
              <a:buChar char="•"/>
              <a:defRPr sz="2133">
                <a:solidFill>
                  <a:schemeClr val="bg1"/>
                </a:solidFill>
                <a:latin typeface="+mn-ea"/>
                <a:ea typeface="+mn-ea"/>
              </a:defRPr>
            </a:lvl2pPr>
            <a:lvl3pPr marL="914377" indent="0">
              <a:lnSpc>
                <a:spcPct val="120000"/>
              </a:lnSpc>
              <a:buNone/>
              <a:defRPr sz="1867">
                <a:latin typeface="+mn-ea"/>
                <a:ea typeface="+mn-ea"/>
              </a:defRPr>
            </a:lvl3pPr>
            <a:lvl4pPr marL="1371566" indent="0">
              <a:buNone/>
              <a:defRPr/>
            </a:lvl4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1"/>
            <a:r>
              <a:rPr lang="zh-CN" altLang="en-US" dirty="0"/>
              <a:t>内容</a:t>
            </a:r>
            <a:endParaRPr lang="en-US" altLang="zh-CN" dirty="0"/>
          </a:p>
        </p:txBody>
      </p:sp>
      <p:sp>
        <p:nvSpPr>
          <p:cNvPr id="5" name="椭圆 4"/>
          <p:cNvSpPr/>
          <p:nvPr userDrawn="1"/>
        </p:nvSpPr>
        <p:spPr>
          <a:xfrm>
            <a:off x="313068" y="586914"/>
            <a:ext cx="336973" cy="336973"/>
          </a:xfrm>
          <a:prstGeom prst="ellipse">
            <a:avLst/>
          </a:prstGeom>
          <a:solidFill>
            <a:srgbClr val="279C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sz="1800"/>
          </a:p>
        </p:txBody>
      </p:sp>
      <p:sp>
        <p:nvSpPr>
          <p:cNvPr id="6" name="椭圆 5"/>
          <p:cNvSpPr/>
          <p:nvPr userDrawn="1"/>
        </p:nvSpPr>
        <p:spPr>
          <a:xfrm>
            <a:off x="252041" y="586025"/>
            <a:ext cx="216848" cy="216848"/>
          </a:xfrm>
          <a:prstGeom prst="ellipse">
            <a:avLst/>
          </a:prstGeom>
          <a:solidFill>
            <a:srgbClr val="FFC1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12193882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333EC3-B1F6-48C5-ADFB-B3A2E50D9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01CC24B-F053-4B5C-A15E-BAC99498F9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1pPr>
            <a:lvl2pPr>
              <a:defRPr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2pPr>
            <a:lvl3pPr>
              <a:defRPr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3pPr>
            <a:lvl4pPr>
              <a:defRPr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4pPr>
            <a:lvl5pPr>
              <a:defRPr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55B0007-293A-44D9-9912-3CF7362A11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0FA7E-431D-4A08-ACB7-7B7C1EEA2573}" type="datetimeFigureOut">
              <a:rPr lang="zh-CN" altLang="en-US" smtClean="0"/>
              <a:t>2022/2/14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6958DEA-C5BD-435E-B1DA-B2701D45C2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EE5C20B-7FF4-4021-A43D-A540BF6BC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8A124-2B05-49DF-A1A5-EBA13993C2E6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像" descr="图像">
            <a:extLst>
              <a:ext uri="{FF2B5EF4-FFF2-40B4-BE49-F238E27FC236}">
                <a16:creationId xmlns:a16="http://schemas.microsoft.com/office/drawing/2014/main" id="{8D40E634-2ECD-4D52-8833-B4872A2D55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4087" y="452450"/>
            <a:ext cx="1990714" cy="45717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8523974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标题和内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8859" y="260687"/>
            <a:ext cx="10693100" cy="1001541"/>
          </a:xfrm>
        </p:spPr>
        <p:txBody>
          <a:bodyPr/>
          <a:lstStyle>
            <a:lvl1pPr algn="l">
              <a:defRPr sz="2667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0"/>
          </p:nvPr>
        </p:nvSpPr>
        <p:spPr>
          <a:xfrm>
            <a:off x="342900" y="1581151"/>
            <a:ext cx="11506200" cy="4838700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 sz="2133" b="1">
                <a:solidFill>
                  <a:schemeClr val="bg1"/>
                </a:solidFill>
                <a:latin typeface="+mn-ea"/>
                <a:ea typeface="+mn-ea"/>
              </a:defRPr>
            </a:lvl1pPr>
            <a:lvl2pPr marL="838179" indent="-380990">
              <a:lnSpc>
                <a:spcPct val="120000"/>
              </a:lnSpc>
              <a:buFont typeface="Arial" panose="020B0704020202090204" pitchFamily="34" charset="0"/>
              <a:buChar char="•"/>
              <a:defRPr sz="2133">
                <a:solidFill>
                  <a:schemeClr val="bg1"/>
                </a:solidFill>
                <a:latin typeface="+mn-ea"/>
                <a:ea typeface="+mn-ea"/>
              </a:defRPr>
            </a:lvl2pPr>
            <a:lvl3pPr marL="914377" indent="0">
              <a:lnSpc>
                <a:spcPct val="120000"/>
              </a:lnSpc>
              <a:buNone/>
              <a:defRPr sz="1867">
                <a:latin typeface="+mn-ea"/>
                <a:ea typeface="+mn-ea"/>
              </a:defRPr>
            </a:lvl3pPr>
            <a:lvl4pPr marL="1371566" indent="0">
              <a:buNone/>
              <a:defRPr/>
            </a:lvl4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1"/>
            <a:r>
              <a:rPr lang="zh-CN" altLang="en-US" dirty="0"/>
              <a:t>内容</a:t>
            </a:r>
            <a:endParaRPr lang="en-US" altLang="zh-CN" dirty="0"/>
          </a:p>
        </p:txBody>
      </p:sp>
      <p:sp>
        <p:nvSpPr>
          <p:cNvPr id="5" name="椭圆 4"/>
          <p:cNvSpPr/>
          <p:nvPr userDrawn="1"/>
        </p:nvSpPr>
        <p:spPr>
          <a:xfrm>
            <a:off x="313068" y="586914"/>
            <a:ext cx="336973" cy="336973"/>
          </a:xfrm>
          <a:prstGeom prst="ellipse">
            <a:avLst/>
          </a:prstGeom>
          <a:solidFill>
            <a:srgbClr val="279C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sz="1800"/>
          </a:p>
        </p:txBody>
      </p:sp>
      <p:sp>
        <p:nvSpPr>
          <p:cNvPr id="6" name="椭圆 5"/>
          <p:cNvSpPr/>
          <p:nvPr userDrawn="1"/>
        </p:nvSpPr>
        <p:spPr>
          <a:xfrm>
            <a:off x="252041" y="586025"/>
            <a:ext cx="216848" cy="216848"/>
          </a:xfrm>
          <a:prstGeom prst="ellipse">
            <a:avLst/>
          </a:prstGeom>
          <a:solidFill>
            <a:srgbClr val="FFC1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29631235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标题和内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8859" y="260687"/>
            <a:ext cx="10693100" cy="1001541"/>
          </a:xfrm>
        </p:spPr>
        <p:txBody>
          <a:bodyPr/>
          <a:lstStyle>
            <a:lvl1pPr algn="l">
              <a:defRPr sz="2667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0"/>
          </p:nvPr>
        </p:nvSpPr>
        <p:spPr>
          <a:xfrm>
            <a:off x="342900" y="1581151"/>
            <a:ext cx="11506200" cy="4838700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 sz="2133" b="1">
                <a:solidFill>
                  <a:schemeClr val="bg1"/>
                </a:solidFill>
                <a:latin typeface="+mn-ea"/>
                <a:ea typeface="+mn-ea"/>
              </a:defRPr>
            </a:lvl1pPr>
            <a:lvl2pPr marL="838179" indent="-380990">
              <a:lnSpc>
                <a:spcPct val="120000"/>
              </a:lnSpc>
              <a:buFont typeface="Arial" panose="020B0704020202090204" pitchFamily="34" charset="0"/>
              <a:buChar char="•"/>
              <a:defRPr sz="2133">
                <a:solidFill>
                  <a:schemeClr val="bg1"/>
                </a:solidFill>
                <a:latin typeface="+mn-ea"/>
                <a:ea typeface="+mn-ea"/>
              </a:defRPr>
            </a:lvl2pPr>
            <a:lvl3pPr marL="914377" indent="0">
              <a:lnSpc>
                <a:spcPct val="120000"/>
              </a:lnSpc>
              <a:buNone/>
              <a:defRPr sz="1867">
                <a:latin typeface="+mn-ea"/>
                <a:ea typeface="+mn-ea"/>
              </a:defRPr>
            </a:lvl3pPr>
            <a:lvl4pPr marL="1371566" indent="0">
              <a:buNone/>
              <a:defRPr/>
            </a:lvl4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1"/>
            <a:r>
              <a:rPr lang="zh-CN" altLang="en-US" dirty="0"/>
              <a:t>内容</a:t>
            </a:r>
            <a:endParaRPr lang="en-US" altLang="zh-CN" dirty="0"/>
          </a:p>
        </p:txBody>
      </p:sp>
      <p:sp>
        <p:nvSpPr>
          <p:cNvPr id="5" name="椭圆 4"/>
          <p:cNvSpPr/>
          <p:nvPr userDrawn="1"/>
        </p:nvSpPr>
        <p:spPr>
          <a:xfrm>
            <a:off x="313068" y="586914"/>
            <a:ext cx="336973" cy="336973"/>
          </a:xfrm>
          <a:prstGeom prst="ellipse">
            <a:avLst/>
          </a:prstGeom>
          <a:solidFill>
            <a:srgbClr val="279C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sz="1800"/>
          </a:p>
        </p:txBody>
      </p:sp>
      <p:sp>
        <p:nvSpPr>
          <p:cNvPr id="6" name="椭圆 5"/>
          <p:cNvSpPr/>
          <p:nvPr userDrawn="1"/>
        </p:nvSpPr>
        <p:spPr>
          <a:xfrm>
            <a:off x="252041" y="586025"/>
            <a:ext cx="216848" cy="216848"/>
          </a:xfrm>
          <a:prstGeom prst="ellipse">
            <a:avLst/>
          </a:prstGeom>
          <a:solidFill>
            <a:srgbClr val="FFC1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41308842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标题和内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8859" y="260687"/>
            <a:ext cx="10693100" cy="1001541"/>
          </a:xfrm>
        </p:spPr>
        <p:txBody>
          <a:bodyPr/>
          <a:lstStyle>
            <a:lvl1pPr algn="l">
              <a:defRPr sz="2667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0"/>
          </p:nvPr>
        </p:nvSpPr>
        <p:spPr>
          <a:xfrm>
            <a:off x="342900" y="1581151"/>
            <a:ext cx="11506200" cy="4838700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 sz="2133" b="1">
                <a:solidFill>
                  <a:schemeClr val="bg1"/>
                </a:solidFill>
                <a:latin typeface="+mn-ea"/>
                <a:ea typeface="+mn-ea"/>
              </a:defRPr>
            </a:lvl1pPr>
            <a:lvl2pPr marL="838179" indent="-380990">
              <a:lnSpc>
                <a:spcPct val="120000"/>
              </a:lnSpc>
              <a:buFont typeface="Arial" panose="020B0704020202090204" pitchFamily="34" charset="0"/>
              <a:buChar char="•"/>
              <a:defRPr sz="2133">
                <a:solidFill>
                  <a:schemeClr val="bg1"/>
                </a:solidFill>
                <a:latin typeface="+mn-ea"/>
                <a:ea typeface="+mn-ea"/>
              </a:defRPr>
            </a:lvl2pPr>
            <a:lvl3pPr marL="914377" indent="0">
              <a:lnSpc>
                <a:spcPct val="120000"/>
              </a:lnSpc>
              <a:buNone/>
              <a:defRPr sz="1867">
                <a:latin typeface="+mn-ea"/>
                <a:ea typeface="+mn-ea"/>
              </a:defRPr>
            </a:lvl3pPr>
            <a:lvl4pPr marL="1371566" indent="0">
              <a:buNone/>
              <a:defRPr/>
            </a:lvl4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1"/>
            <a:r>
              <a:rPr lang="zh-CN" altLang="en-US" dirty="0"/>
              <a:t>内容</a:t>
            </a:r>
            <a:endParaRPr lang="en-US" altLang="zh-CN" dirty="0"/>
          </a:p>
        </p:txBody>
      </p:sp>
      <p:sp>
        <p:nvSpPr>
          <p:cNvPr id="5" name="椭圆 4"/>
          <p:cNvSpPr/>
          <p:nvPr userDrawn="1"/>
        </p:nvSpPr>
        <p:spPr>
          <a:xfrm>
            <a:off x="313068" y="586914"/>
            <a:ext cx="336973" cy="336973"/>
          </a:xfrm>
          <a:prstGeom prst="ellipse">
            <a:avLst/>
          </a:prstGeom>
          <a:solidFill>
            <a:srgbClr val="279C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sz="1800"/>
          </a:p>
        </p:txBody>
      </p:sp>
      <p:sp>
        <p:nvSpPr>
          <p:cNvPr id="6" name="椭圆 5"/>
          <p:cNvSpPr/>
          <p:nvPr userDrawn="1"/>
        </p:nvSpPr>
        <p:spPr>
          <a:xfrm>
            <a:off x="252041" y="586025"/>
            <a:ext cx="216848" cy="216848"/>
          </a:xfrm>
          <a:prstGeom prst="ellipse">
            <a:avLst/>
          </a:prstGeom>
          <a:solidFill>
            <a:srgbClr val="FFC1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36451002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标题和内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8859" y="260687"/>
            <a:ext cx="10693100" cy="1001541"/>
          </a:xfrm>
        </p:spPr>
        <p:txBody>
          <a:bodyPr/>
          <a:lstStyle>
            <a:lvl1pPr algn="l">
              <a:defRPr sz="2667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0"/>
          </p:nvPr>
        </p:nvSpPr>
        <p:spPr>
          <a:xfrm>
            <a:off x="342900" y="1581151"/>
            <a:ext cx="11506200" cy="4838700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 sz="2133" b="1">
                <a:solidFill>
                  <a:schemeClr val="bg1"/>
                </a:solidFill>
                <a:latin typeface="+mn-ea"/>
                <a:ea typeface="+mn-ea"/>
              </a:defRPr>
            </a:lvl1pPr>
            <a:lvl2pPr marL="838179" indent="-380990">
              <a:lnSpc>
                <a:spcPct val="120000"/>
              </a:lnSpc>
              <a:buFont typeface="Arial" panose="020B0704020202090204" pitchFamily="34" charset="0"/>
              <a:buChar char="•"/>
              <a:defRPr sz="2133">
                <a:solidFill>
                  <a:schemeClr val="bg1"/>
                </a:solidFill>
                <a:latin typeface="+mn-ea"/>
                <a:ea typeface="+mn-ea"/>
              </a:defRPr>
            </a:lvl2pPr>
            <a:lvl3pPr marL="914377" indent="0">
              <a:lnSpc>
                <a:spcPct val="120000"/>
              </a:lnSpc>
              <a:buNone/>
              <a:defRPr sz="1867">
                <a:latin typeface="+mn-ea"/>
                <a:ea typeface="+mn-ea"/>
              </a:defRPr>
            </a:lvl3pPr>
            <a:lvl4pPr marL="1371566" indent="0">
              <a:buNone/>
              <a:defRPr/>
            </a:lvl4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1"/>
            <a:r>
              <a:rPr lang="zh-CN" altLang="en-US" dirty="0"/>
              <a:t>内容</a:t>
            </a:r>
            <a:endParaRPr lang="en-US" altLang="zh-CN" dirty="0"/>
          </a:p>
        </p:txBody>
      </p:sp>
      <p:sp>
        <p:nvSpPr>
          <p:cNvPr id="5" name="椭圆 4"/>
          <p:cNvSpPr/>
          <p:nvPr userDrawn="1"/>
        </p:nvSpPr>
        <p:spPr>
          <a:xfrm>
            <a:off x="313068" y="586914"/>
            <a:ext cx="336973" cy="336973"/>
          </a:xfrm>
          <a:prstGeom prst="ellipse">
            <a:avLst/>
          </a:prstGeom>
          <a:solidFill>
            <a:srgbClr val="279C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sz="1800"/>
          </a:p>
        </p:txBody>
      </p:sp>
      <p:sp>
        <p:nvSpPr>
          <p:cNvPr id="6" name="椭圆 5"/>
          <p:cNvSpPr/>
          <p:nvPr userDrawn="1"/>
        </p:nvSpPr>
        <p:spPr>
          <a:xfrm>
            <a:off x="252041" y="586025"/>
            <a:ext cx="216848" cy="216848"/>
          </a:xfrm>
          <a:prstGeom prst="ellipse">
            <a:avLst/>
          </a:prstGeom>
          <a:solidFill>
            <a:srgbClr val="FFC1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23659765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标题和内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8859" y="260687"/>
            <a:ext cx="10693100" cy="1001541"/>
          </a:xfrm>
        </p:spPr>
        <p:txBody>
          <a:bodyPr/>
          <a:lstStyle>
            <a:lvl1pPr algn="l">
              <a:defRPr sz="2667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0"/>
          </p:nvPr>
        </p:nvSpPr>
        <p:spPr>
          <a:xfrm>
            <a:off x="342900" y="1581151"/>
            <a:ext cx="11506200" cy="4838700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 sz="2133" b="1">
                <a:solidFill>
                  <a:schemeClr val="bg1"/>
                </a:solidFill>
                <a:latin typeface="+mn-ea"/>
                <a:ea typeface="+mn-ea"/>
              </a:defRPr>
            </a:lvl1pPr>
            <a:lvl2pPr marL="838179" indent="-380990">
              <a:lnSpc>
                <a:spcPct val="120000"/>
              </a:lnSpc>
              <a:buFont typeface="Arial" panose="020B0704020202090204" pitchFamily="34" charset="0"/>
              <a:buChar char="•"/>
              <a:defRPr sz="2133">
                <a:solidFill>
                  <a:schemeClr val="bg1"/>
                </a:solidFill>
                <a:latin typeface="+mn-ea"/>
                <a:ea typeface="+mn-ea"/>
              </a:defRPr>
            </a:lvl2pPr>
            <a:lvl3pPr marL="914377" indent="0">
              <a:lnSpc>
                <a:spcPct val="120000"/>
              </a:lnSpc>
              <a:buNone/>
              <a:defRPr sz="1867">
                <a:latin typeface="+mn-ea"/>
                <a:ea typeface="+mn-ea"/>
              </a:defRPr>
            </a:lvl3pPr>
            <a:lvl4pPr marL="1371566" indent="0">
              <a:buNone/>
              <a:defRPr/>
            </a:lvl4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1"/>
            <a:r>
              <a:rPr lang="zh-CN" altLang="en-US" dirty="0"/>
              <a:t>内容</a:t>
            </a:r>
            <a:endParaRPr lang="en-US" altLang="zh-CN" dirty="0"/>
          </a:p>
        </p:txBody>
      </p:sp>
      <p:sp>
        <p:nvSpPr>
          <p:cNvPr id="5" name="椭圆 4"/>
          <p:cNvSpPr/>
          <p:nvPr userDrawn="1"/>
        </p:nvSpPr>
        <p:spPr>
          <a:xfrm>
            <a:off x="313068" y="586914"/>
            <a:ext cx="336973" cy="336973"/>
          </a:xfrm>
          <a:prstGeom prst="ellipse">
            <a:avLst/>
          </a:prstGeom>
          <a:solidFill>
            <a:srgbClr val="279C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sz="1800"/>
          </a:p>
        </p:txBody>
      </p:sp>
      <p:sp>
        <p:nvSpPr>
          <p:cNvPr id="6" name="椭圆 5"/>
          <p:cNvSpPr/>
          <p:nvPr userDrawn="1"/>
        </p:nvSpPr>
        <p:spPr>
          <a:xfrm>
            <a:off x="252041" y="586025"/>
            <a:ext cx="216848" cy="216848"/>
          </a:xfrm>
          <a:prstGeom prst="ellipse">
            <a:avLst/>
          </a:prstGeom>
          <a:solidFill>
            <a:srgbClr val="FFC1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40707097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标题和内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8859" y="260687"/>
            <a:ext cx="10693100" cy="1001541"/>
          </a:xfrm>
        </p:spPr>
        <p:txBody>
          <a:bodyPr/>
          <a:lstStyle>
            <a:lvl1pPr algn="l">
              <a:defRPr sz="2667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0"/>
          </p:nvPr>
        </p:nvSpPr>
        <p:spPr>
          <a:xfrm>
            <a:off x="342900" y="1581151"/>
            <a:ext cx="11506200" cy="4838700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 sz="2133" b="1">
                <a:solidFill>
                  <a:schemeClr val="bg1"/>
                </a:solidFill>
                <a:latin typeface="+mn-ea"/>
                <a:ea typeface="+mn-ea"/>
              </a:defRPr>
            </a:lvl1pPr>
            <a:lvl2pPr marL="838179" indent="-380990">
              <a:lnSpc>
                <a:spcPct val="120000"/>
              </a:lnSpc>
              <a:buFont typeface="Arial" panose="020B0704020202090204" pitchFamily="34" charset="0"/>
              <a:buChar char="•"/>
              <a:defRPr sz="2133">
                <a:solidFill>
                  <a:schemeClr val="bg1"/>
                </a:solidFill>
                <a:latin typeface="+mn-ea"/>
                <a:ea typeface="+mn-ea"/>
              </a:defRPr>
            </a:lvl2pPr>
            <a:lvl3pPr marL="914377" indent="0">
              <a:lnSpc>
                <a:spcPct val="120000"/>
              </a:lnSpc>
              <a:buNone/>
              <a:defRPr sz="1867">
                <a:latin typeface="+mn-ea"/>
                <a:ea typeface="+mn-ea"/>
              </a:defRPr>
            </a:lvl3pPr>
            <a:lvl4pPr marL="1371566" indent="0">
              <a:buNone/>
              <a:defRPr/>
            </a:lvl4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1"/>
            <a:r>
              <a:rPr lang="zh-CN" altLang="en-US" dirty="0"/>
              <a:t>内容</a:t>
            </a:r>
            <a:endParaRPr lang="en-US" altLang="zh-CN" dirty="0"/>
          </a:p>
        </p:txBody>
      </p:sp>
      <p:sp>
        <p:nvSpPr>
          <p:cNvPr id="5" name="椭圆 4"/>
          <p:cNvSpPr/>
          <p:nvPr userDrawn="1"/>
        </p:nvSpPr>
        <p:spPr>
          <a:xfrm>
            <a:off x="313068" y="586914"/>
            <a:ext cx="336973" cy="336973"/>
          </a:xfrm>
          <a:prstGeom prst="ellipse">
            <a:avLst/>
          </a:prstGeom>
          <a:solidFill>
            <a:srgbClr val="279C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sz="1800"/>
          </a:p>
        </p:txBody>
      </p:sp>
      <p:sp>
        <p:nvSpPr>
          <p:cNvPr id="6" name="椭圆 5"/>
          <p:cNvSpPr/>
          <p:nvPr userDrawn="1"/>
        </p:nvSpPr>
        <p:spPr>
          <a:xfrm>
            <a:off x="252041" y="586025"/>
            <a:ext cx="216848" cy="216848"/>
          </a:xfrm>
          <a:prstGeom prst="ellipse">
            <a:avLst/>
          </a:prstGeom>
          <a:solidFill>
            <a:srgbClr val="FFC1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15207323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标题和内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8859" y="260687"/>
            <a:ext cx="10693100" cy="1001541"/>
          </a:xfrm>
        </p:spPr>
        <p:txBody>
          <a:bodyPr/>
          <a:lstStyle>
            <a:lvl1pPr algn="l">
              <a:defRPr sz="2667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0"/>
          </p:nvPr>
        </p:nvSpPr>
        <p:spPr>
          <a:xfrm>
            <a:off x="342900" y="1581151"/>
            <a:ext cx="11506200" cy="4838700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 sz="2133" b="1">
                <a:solidFill>
                  <a:schemeClr val="bg1"/>
                </a:solidFill>
                <a:latin typeface="+mn-ea"/>
                <a:ea typeface="+mn-ea"/>
              </a:defRPr>
            </a:lvl1pPr>
            <a:lvl2pPr marL="838179" indent="-380990">
              <a:lnSpc>
                <a:spcPct val="120000"/>
              </a:lnSpc>
              <a:buFont typeface="Arial" panose="020B0704020202090204" pitchFamily="34" charset="0"/>
              <a:buChar char="•"/>
              <a:defRPr sz="2133">
                <a:solidFill>
                  <a:schemeClr val="bg1"/>
                </a:solidFill>
                <a:latin typeface="+mn-ea"/>
                <a:ea typeface="+mn-ea"/>
              </a:defRPr>
            </a:lvl2pPr>
            <a:lvl3pPr marL="914377" indent="0">
              <a:lnSpc>
                <a:spcPct val="120000"/>
              </a:lnSpc>
              <a:buNone/>
              <a:defRPr sz="1867">
                <a:latin typeface="+mn-ea"/>
                <a:ea typeface="+mn-ea"/>
              </a:defRPr>
            </a:lvl3pPr>
            <a:lvl4pPr marL="1371566" indent="0">
              <a:buNone/>
              <a:defRPr/>
            </a:lvl4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1"/>
            <a:r>
              <a:rPr lang="zh-CN" altLang="en-US" dirty="0"/>
              <a:t>内容</a:t>
            </a:r>
            <a:endParaRPr lang="en-US" altLang="zh-CN" dirty="0"/>
          </a:p>
        </p:txBody>
      </p:sp>
      <p:sp>
        <p:nvSpPr>
          <p:cNvPr id="5" name="椭圆 4"/>
          <p:cNvSpPr/>
          <p:nvPr userDrawn="1"/>
        </p:nvSpPr>
        <p:spPr>
          <a:xfrm>
            <a:off x="313068" y="586914"/>
            <a:ext cx="336973" cy="336973"/>
          </a:xfrm>
          <a:prstGeom prst="ellipse">
            <a:avLst/>
          </a:prstGeom>
          <a:solidFill>
            <a:srgbClr val="279C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sz="1800"/>
          </a:p>
        </p:txBody>
      </p:sp>
      <p:sp>
        <p:nvSpPr>
          <p:cNvPr id="6" name="椭圆 5"/>
          <p:cNvSpPr/>
          <p:nvPr userDrawn="1"/>
        </p:nvSpPr>
        <p:spPr>
          <a:xfrm>
            <a:off x="252041" y="586025"/>
            <a:ext cx="216848" cy="216848"/>
          </a:xfrm>
          <a:prstGeom prst="ellipse">
            <a:avLst/>
          </a:prstGeom>
          <a:solidFill>
            <a:srgbClr val="FFC1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12144397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标题和内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8859" y="260687"/>
            <a:ext cx="10693100" cy="1001541"/>
          </a:xfrm>
        </p:spPr>
        <p:txBody>
          <a:bodyPr/>
          <a:lstStyle>
            <a:lvl1pPr algn="l">
              <a:defRPr sz="2667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0"/>
          </p:nvPr>
        </p:nvSpPr>
        <p:spPr>
          <a:xfrm>
            <a:off x="342900" y="1581151"/>
            <a:ext cx="11506200" cy="4838700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 sz="2133" b="1">
                <a:solidFill>
                  <a:schemeClr val="bg1"/>
                </a:solidFill>
                <a:latin typeface="+mn-ea"/>
                <a:ea typeface="+mn-ea"/>
              </a:defRPr>
            </a:lvl1pPr>
            <a:lvl2pPr marL="838179" indent="-380990">
              <a:lnSpc>
                <a:spcPct val="120000"/>
              </a:lnSpc>
              <a:buFont typeface="Arial" panose="020B0704020202090204" pitchFamily="34" charset="0"/>
              <a:buChar char="•"/>
              <a:defRPr sz="2133">
                <a:solidFill>
                  <a:schemeClr val="bg1"/>
                </a:solidFill>
                <a:latin typeface="+mn-ea"/>
                <a:ea typeface="+mn-ea"/>
              </a:defRPr>
            </a:lvl2pPr>
            <a:lvl3pPr marL="914377" indent="0">
              <a:lnSpc>
                <a:spcPct val="120000"/>
              </a:lnSpc>
              <a:buNone/>
              <a:defRPr sz="1867">
                <a:latin typeface="+mn-ea"/>
                <a:ea typeface="+mn-ea"/>
              </a:defRPr>
            </a:lvl3pPr>
            <a:lvl4pPr marL="1371566" indent="0">
              <a:buNone/>
              <a:defRPr/>
            </a:lvl4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1"/>
            <a:r>
              <a:rPr lang="zh-CN" altLang="en-US" dirty="0"/>
              <a:t>内容</a:t>
            </a:r>
            <a:endParaRPr lang="en-US" altLang="zh-CN" dirty="0"/>
          </a:p>
        </p:txBody>
      </p:sp>
      <p:sp>
        <p:nvSpPr>
          <p:cNvPr id="5" name="椭圆 4"/>
          <p:cNvSpPr/>
          <p:nvPr userDrawn="1"/>
        </p:nvSpPr>
        <p:spPr>
          <a:xfrm>
            <a:off x="313068" y="586914"/>
            <a:ext cx="336973" cy="336973"/>
          </a:xfrm>
          <a:prstGeom prst="ellipse">
            <a:avLst/>
          </a:prstGeom>
          <a:solidFill>
            <a:srgbClr val="279C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sz="1800"/>
          </a:p>
        </p:txBody>
      </p:sp>
      <p:sp>
        <p:nvSpPr>
          <p:cNvPr id="6" name="椭圆 5"/>
          <p:cNvSpPr/>
          <p:nvPr userDrawn="1"/>
        </p:nvSpPr>
        <p:spPr>
          <a:xfrm>
            <a:off x="252041" y="586025"/>
            <a:ext cx="216848" cy="216848"/>
          </a:xfrm>
          <a:prstGeom prst="ellipse">
            <a:avLst/>
          </a:prstGeom>
          <a:solidFill>
            <a:srgbClr val="FFC1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29392264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标题和内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8859" y="260687"/>
            <a:ext cx="10693100" cy="1001541"/>
          </a:xfrm>
        </p:spPr>
        <p:txBody>
          <a:bodyPr/>
          <a:lstStyle>
            <a:lvl1pPr algn="l">
              <a:defRPr sz="2667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0"/>
          </p:nvPr>
        </p:nvSpPr>
        <p:spPr>
          <a:xfrm>
            <a:off x="342900" y="1581151"/>
            <a:ext cx="11506200" cy="4838700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 sz="2133" b="1">
                <a:solidFill>
                  <a:schemeClr val="bg1"/>
                </a:solidFill>
                <a:latin typeface="+mn-ea"/>
                <a:ea typeface="+mn-ea"/>
              </a:defRPr>
            </a:lvl1pPr>
            <a:lvl2pPr marL="838179" indent="-380990">
              <a:lnSpc>
                <a:spcPct val="120000"/>
              </a:lnSpc>
              <a:buFont typeface="Arial" panose="020B0704020202090204" pitchFamily="34" charset="0"/>
              <a:buChar char="•"/>
              <a:defRPr sz="2133">
                <a:solidFill>
                  <a:schemeClr val="bg1"/>
                </a:solidFill>
                <a:latin typeface="+mn-ea"/>
                <a:ea typeface="+mn-ea"/>
              </a:defRPr>
            </a:lvl2pPr>
            <a:lvl3pPr marL="914377" indent="0">
              <a:lnSpc>
                <a:spcPct val="120000"/>
              </a:lnSpc>
              <a:buNone/>
              <a:defRPr sz="1867">
                <a:latin typeface="+mn-ea"/>
                <a:ea typeface="+mn-ea"/>
              </a:defRPr>
            </a:lvl3pPr>
            <a:lvl4pPr marL="1371566" indent="0">
              <a:buNone/>
              <a:defRPr/>
            </a:lvl4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1"/>
            <a:r>
              <a:rPr lang="zh-CN" altLang="en-US" dirty="0"/>
              <a:t>内容</a:t>
            </a:r>
            <a:endParaRPr lang="en-US" altLang="zh-CN" dirty="0"/>
          </a:p>
        </p:txBody>
      </p:sp>
      <p:sp>
        <p:nvSpPr>
          <p:cNvPr id="5" name="椭圆 4"/>
          <p:cNvSpPr/>
          <p:nvPr userDrawn="1"/>
        </p:nvSpPr>
        <p:spPr>
          <a:xfrm>
            <a:off x="313068" y="586914"/>
            <a:ext cx="336973" cy="336973"/>
          </a:xfrm>
          <a:prstGeom prst="ellipse">
            <a:avLst/>
          </a:prstGeom>
          <a:solidFill>
            <a:srgbClr val="279C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sz="1800"/>
          </a:p>
        </p:txBody>
      </p:sp>
      <p:sp>
        <p:nvSpPr>
          <p:cNvPr id="6" name="椭圆 5"/>
          <p:cNvSpPr/>
          <p:nvPr userDrawn="1"/>
        </p:nvSpPr>
        <p:spPr>
          <a:xfrm>
            <a:off x="252041" y="586025"/>
            <a:ext cx="216848" cy="216848"/>
          </a:xfrm>
          <a:prstGeom prst="ellipse">
            <a:avLst/>
          </a:prstGeom>
          <a:solidFill>
            <a:srgbClr val="FFC1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4656064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标题和内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8859" y="260687"/>
            <a:ext cx="10693100" cy="1001541"/>
          </a:xfrm>
        </p:spPr>
        <p:txBody>
          <a:bodyPr/>
          <a:lstStyle>
            <a:lvl1pPr algn="l">
              <a:defRPr sz="2667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0"/>
          </p:nvPr>
        </p:nvSpPr>
        <p:spPr>
          <a:xfrm>
            <a:off x="342900" y="1581151"/>
            <a:ext cx="11506200" cy="4838700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 sz="2133" b="1">
                <a:solidFill>
                  <a:schemeClr val="bg1"/>
                </a:solidFill>
                <a:latin typeface="+mn-ea"/>
                <a:ea typeface="+mn-ea"/>
              </a:defRPr>
            </a:lvl1pPr>
            <a:lvl2pPr marL="838179" indent="-380990">
              <a:lnSpc>
                <a:spcPct val="120000"/>
              </a:lnSpc>
              <a:buFont typeface="Arial" panose="020B0704020202090204" pitchFamily="34" charset="0"/>
              <a:buChar char="•"/>
              <a:defRPr sz="2133">
                <a:solidFill>
                  <a:schemeClr val="bg1"/>
                </a:solidFill>
                <a:latin typeface="+mn-ea"/>
                <a:ea typeface="+mn-ea"/>
              </a:defRPr>
            </a:lvl2pPr>
            <a:lvl3pPr marL="914377" indent="0">
              <a:lnSpc>
                <a:spcPct val="120000"/>
              </a:lnSpc>
              <a:buNone/>
              <a:defRPr sz="1867">
                <a:latin typeface="+mn-ea"/>
                <a:ea typeface="+mn-ea"/>
              </a:defRPr>
            </a:lvl3pPr>
            <a:lvl4pPr marL="1371566" indent="0">
              <a:buNone/>
              <a:defRPr/>
            </a:lvl4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1"/>
            <a:r>
              <a:rPr lang="zh-CN" altLang="en-US" dirty="0"/>
              <a:t>内容</a:t>
            </a:r>
            <a:endParaRPr lang="en-US" altLang="zh-CN" dirty="0"/>
          </a:p>
        </p:txBody>
      </p:sp>
      <p:sp>
        <p:nvSpPr>
          <p:cNvPr id="5" name="椭圆 4"/>
          <p:cNvSpPr/>
          <p:nvPr userDrawn="1"/>
        </p:nvSpPr>
        <p:spPr>
          <a:xfrm>
            <a:off x="313068" y="586914"/>
            <a:ext cx="336973" cy="336973"/>
          </a:xfrm>
          <a:prstGeom prst="ellipse">
            <a:avLst/>
          </a:prstGeom>
          <a:solidFill>
            <a:srgbClr val="279C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sz="1800"/>
          </a:p>
        </p:txBody>
      </p:sp>
      <p:sp>
        <p:nvSpPr>
          <p:cNvPr id="6" name="椭圆 5"/>
          <p:cNvSpPr/>
          <p:nvPr userDrawn="1"/>
        </p:nvSpPr>
        <p:spPr>
          <a:xfrm>
            <a:off x="252041" y="586025"/>
            <a:ext cx="216848" cy="216848"/>
          </a:xfrm>
          <a:prstGeom prst="ellipse">
            <a:avLst/>
          </a:prstGeom>
          <a:solidFill>
            <a:srgbClr val="FFC1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14568653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9B4D02B-9CC5-48CD-8E22-ED219053F1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9AC8DA3-9CD4-488A-A040-21078DC56C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7EDDE4A-F094-407A-BD3D-36C96240CB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0FA7E-431D-4A08-ACB7-7B7C1EEA2573}" type="datetimeFigureOut">
              <a:rPr lang="zh-CN" altLang="en-US" smtClean="0"/>
              <a:t>2022/2/14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B24108B-863C-415C-9413-80EA0DE02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C20A06D-64CB-4C25-A800-CCEF39B4B8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8A124-2B05-49DF-A1A5-EBA13993C2E6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像" descr="图像">
            <a:extLst>
              <a:ext uri="{FF2B5EF4-FFF2-40B4-BE49-F238E27FC236}">
                <a16:creationId xmlns:a16="http://schemas.microsoft.com/office/drawing/2014/main" id="{C00FC2F6-352F-4602-B0BB-99EADD718F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4087" y="452450"/>
            <a:ext cx="1990714" cy="45717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10831668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标题和内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8859" y="260687"/>
            <a:ext cx="10693100" cy="1001541"/>
          </a:xfrm>
        </p:spPr>
        <p:txBody>
          <a:bodyPr/>
          <a:lstStyle>
            <a:lvl1pPr algn="l">
              <a:defRPr sz="2667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0"/>
          </p:nvPr>
        </p:nvSpPr>
        <p:spPr>
          <a:xfrm>
            <a:off x="342900" y="1581151"/>
            <a:ext cx="11506200" cy="4838700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 sz="2133" b="1">
                <a:solidFill>
                  <a:schemeClr val="bg1"/>
                </a:solidFill>
                <a:latin typeface="+mn-ea"/>
                <a:ea typeface="+mn-ea"/>
              </a:defRPr>
            </a:lvl1pPr>
            <a:lvl2pPr marL="838179" indent="-380990">
              <a:lnSpc>
                <a:spcPct val="120000"/>
              </a:lnSpc>
              <a:buFont typeface="Arial" panose="020B0704020202090204" pitchFamily="34" charset="0"/>
              <a:buChar char="•"/>
              <a:defRPr sz="2133">
                <a:solidFill>
                  <a:schemeClr val="bg1"/>
                </a:solidFill>
                <a:latin typeface="+mn-ea"/>
                <a:ea typeface="+mn-ea"/>
              </a:defRPr>
            </a:lvl2pPr>
            <a:lvl3pPr marL="914377" indent="0">
              <a:lnSpc>
                <a:spcPct val="120000"/>
              </a:lnSpc>
              <a:buNone/>
              <a:defRPr sz="1867">
                <a:latin typeface="+mn-ea"/>
                <a:ea typeface="+mn-ea"/>
              </a:defRPr>
            </a:lvl3pPr>
            <a:lvl4pPr marL="1371566" indent="0">
              <a:buNone/>
              <a:defRPr/>
            </a:lvl4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1"/>
            <a:r>
              <a:rPr lang="zh-CN" altLang="en-US" dirty="0"/>
              <a:t>内容</a:t>
            </a:r>
            <a:endParaRPr lang="en-US" altLang="zh-CN" dirty="0"/>
          </a:p>
        </p:txBody>
      </p:sp>
      <p:sp>
        <p:nvSpPr>
          <p:cNvPr id="5" name="椭圆 4"/>
          <p:cNvSpPr/>
          <p:nvPr userDrawn="1"/>
        </p:nvSpPr>
        <p:spPr>
          <a:xfrm>
            <a:off x="313068" y="586914"/>
            <a:ext cx="336973" cy="336973"/>
          </a:xfrm>
          <a:prstGeom prst="ellipse">
            <a:avLst/>
          </a:prstGeom>
          <a:solidFill>
            <a:srgbClr val="279C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sz="1800"/>
          </a:p>
        </p:txBody>
      </p:sp>
      <p:sp>
        <p:nvSpPr>
          <p:cNvPr id="6" name="椭圆 5"/>
          <p:cNvSpPr/>
          <p:nvPr userDrawn="1"/>
        </p:nvSpPr>
        <p:spPr>
          <a:xfrm>
            <a:off x="252041" y="586025"/>
            <a:ext cx="216848" cy="216848"/>
          </a:xfrm>
          <a:prstGeom prst="ellipse">
            <a:avLst/>
          </a:prstGeom>
          <a:solidFill>
            <a:srgbClr val="FFC1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27396463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标题和内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8859" y="260687"/>
            <a:ext cx="10693100" cy="1001541"/>
          </a:xfrm>
        </p:spPr>
        <p:txBody>
          <a:bodyPr/>
          <a:lstStyle>
            <a:lvl1pPr algn="l">
              <a:defRPr sz="2667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0"/>
          </p:nvPr>
        </p:nvSpPr>
        <p:spPr>
          <a:xfrm>
            <a:off x="342900" y="1581151"/>
            <a:ext cx="11506200" cy="4838700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 sz="2133" b="1">
                <a:solidFill>
                  <a:schemeClr val="bg1"/>
                </a:solidFill>
                <a:latin typeface="+mn-ea"/>
                <a:ea typeface="+mn-ea"/>
              </a:defRPr>
            </a:lvl1pPr>
            <a:lvl2pPr marL="838179" indent="-380990">
              <a:lnSpc>
                <a:spcPct val="120000"/>
              </a:lnSpc>
              <a:buFont typeface="Arial" panose="020B0704020202090204" pitchFamily="34" charset="0"/>
              <a:buChar char="•"/>
              <a:defRPr sz="2133">
                <a:solidFill>
                  <a:schemeClr val="bg1"/>
                </a:solidFill>
                <a:latin typeface="+mn-ea"/>
                <a:ea typeface="+mn-ea"/>
              </a:defRPr>
            </a:lvl2pPr>
            <a:lvl3pPr marL="914377" indent="0">
              <a:lnSpc>
                <a:spcPct val="120000"/>
              </a:lnSpc>
              <a:buNone/>
              <a:defRPr sz="1867">
                <a:latin typeface="+mn-ea"/>
                <a:ea typeface="+mn-ea"/>
              </a:defRPr>
            </a:lvl3pPr>
            <a:lvl4pPr marL="1371566" indent="0">
              <a:buNone/>
              <a:defRPr/>
            </a:lvl4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1"/>
            <a:r>
              <a:rPr lang="zh-CN" altLang="en-US" dirty="0"/>
              <a:t>内容</a:t>
            </a:r>
            <a:endParaRPr lang="en-US" altLang="zh-CN" dirty="0"/>
          </a:p>
        </p:txBody>
      </p:sp>
      <p:sp>
        <p:nvSpPr>
          <p:cNvPr id="5" name="椭圆 4"/>
          <p:cNvSpPr/>
          <p:nvPr userDrawn="1"/>
        </p:nvSpPr>
        <p:spPr>
          <a:xfrm>
            <a:off x="313068" y="586914"/>
            <a:ext cx="336973" cy="336973"/>
          </a:xfrm>
          <a:prstGeom prst="ellipse">
            <a:avLst/>
          </a:prstGeom>
          <a:solidFill>
            <a:srgbClr val="279C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sz="1800"/>
          </a:p>
        </p:txBody>
      </p:sp>
      <p:sp>
        <p:nvSpPr>
          <p:cNvPr id="6" name="椭圆 5"/>
          <p:cNvSpPr/>
          <p:nvPr userDrawn="1"/>
        </p:nvSpPr>
        <p:spPr>
          <a:xfrm>
            <a:off x="252041" y="586025"/>
            <a:ext cx="216848" cy="216848"/>
          </a:xfrm>
          <a:prstGeom prst="ellipse">
            <a:avLst/>
          </a:prstGeom>
          <a:solidFill>
            <a:srgbClr val="FFC1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1765800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标题和内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8859" y="260687"/>
            <a:ext cx="10693100" cy="1001541"/>
          </a:xfrm>
        </p:spPr>
        <p:txBody>
          <a:bodyPr/>
          <a:lstStyle>
            <a:lvl1pPr algn="l">
              <a:defRPr sz="2667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0"/>
          </p:nvPr>
        </p:nvSpPr>
        <p:spPr>
          <a:xfrm>
            <a:off x="342900" y="1581151"/>
            <a:ext cx="11506200" cy="4838700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 sz="2133" b="1">
                <a:solidFill>
                  <a:schemeClr val="bg1"/>
                </a:solidFill>
                <a:latin typeface="+mn-ea"/>
                <a:ea typeface="+mn-ea"/>
              </a:defRPr>
            </a:lvl1pPr>
            <a:lvl2pPr marL="838179" indent="-380990">
              <a:lnSpc>
                <a:spcPct val="120000"/>
              </a:lnSpc>
              <a:buFont typeface="Arial" panose="020B0704020202090204" pitchFamily="34" charset="0"/>
              <a:buChar char="•"/>
              <a:defRPr sz="2133">
                <a:solidFill>
                  <a:schemeClr val="bg1"/>
                </a:solidFill>
                <a:latin typeface="+mn-ea"/>
                <a:ea typeface="+mn-ea"/>
              </a:defRPr>
            </a:lvl2pPr>
            <a:lvl3pPr marL="914377" indent="0">
              <a:lnSpc>
                <a:spcPct val="120000"/>
              </a:lnSpc>
              <a:buNone/>
              <a:defRPr sz="1867">
                <a:latin typeface="+mn-ea"/>
                <a:ea typeface="+mn-ea"/>
              </a:defRPr>
            </a:lvl3pPr>
            <a:lvl4pPr marL="1371566" indent="0">
              <a:buNone/>
              <a:defRPr/>
            </a:lvl4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1"/>
            <a:r>
              <a:rPr lang="zh-CN" altLang="en-US" dirty="0"/>
              <a:t>内容</a:t>
            </a:r>
            <a:endParaRPr lang="en-US" altLang="zh-CN" dirty="0"/>
          </a:p>
        </p:txBody>
      </p:sp>
      <p:sp>
        <p:nvSpPr>
          <p:cNvPr id="5" name="椭圆 4"/>
          <p:cNvSpPr/>
          <p:nvPr userDrawn="1"/>
        </p:nvSpPr>
        <p:spPr>
          <a:xfrm>
            <a:off x="313068" y="586914"/>
            <a:ext cx="336973" cy="336973"/>
          </a:xfrm>
          <a:prstGeom prst="ellipse">
            <a:avLst/>
          </a:prstGeom>
          <a:solidFill>
            <a:srgbClr val="279C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sz="1800"/>
          </a:p>
        </p:txBody>
      </p:sp>
      <p:sp>
        <p:nvSpPr>
          <p:cNvPr id="6" name="椭圆 5"/>
          <p:cNvSpPr/>
          <p:nvPr userDrawn="1"/>
        </p:nvSpPr>
        <p:spPr>
          <a:xfrm>
            <a:off x="252041" y="586025"/>
            <a:ext cx="216848" cy="216848"/>
          </a:xfrm>
          <a:prstGeom prst="ellipse">
            <a:avLst/>
          </a:prstGeom>
          <a:solidFill>
            <a:srgbClr val="FFC1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20699647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81A1BCB-65B1-4289-B18B-FFFE3A030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3290C8D-A9BF-4BD2-96A6-100081BAF4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7EEEC2D-B6B9-4BF2-89CF-9CD83CC8D5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0108CDE-4073-4D82-A7DE-C53FA39543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0FA7E-431D-4A08-ACB7-7B7C1EEA2573}" type="datetimeFigureOut">
              <a:rPr lang="zh-CN" altLang="en-US" smtClean="0"/>
              <a:t>2022/2/14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E9FEB1E-4460-4C0C-BF83-92065D4F03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6F5070E-64BB-4C36-934F-16ABA49E5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8A124-2B05-49DF-A1A5-EBA13993C2E6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8" name="图像" descr="图像">
            <a:extLst>
              <a:ext uri="{FF2B5EF4-FFF2-40B4-BE49-F238E27FC236}">
                <a16:creationId xmlns:a16="http://schemas.microsoft.com/office/drawing/2014/main" id="{2EC51131-87F5-41A1-80E6-3E78C8C22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4087" y="452450"/>
            <a:ext cx="1990714" cy="45717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9025167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52F9B3-8A03-421B-B18C-59A8D39CD7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8B8BF6B-59FE-462D-A07D-12BE04A151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258C217-348A-4170-9790-3662E5F67F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5103698-B54C-47DB-88F9-5DA6FF809F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95638EC-970B-4F0C-B404-031F6EBAF15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B52DCB1C-1B6E-4A8B-BFF6-6546F56CF9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0FA7E-431D-4A08-ACB7-7B7C1EEA2573}" type="datetimeFigureOut">
              <a:rPr lang="zh-CN" altLang="en-US" smtClean="0"/>
              <a:t>2022/2/14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6B476442-BF83-4BC3-BEE8-55DA53451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724B1A0C-F981-48F1-9467-D9C55E69D6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8A124-2B05-49DF-A1A5-EBA13993C2E6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0" name="图像" descr="图像">
            <a:extLst>
              <a:ext uri="{FF2B5EF4-FFF2-40B4-BE49-F238E27FC236}">
                <a16:creationId xmlns:a16="http://schemas.microsoft.com/office/drawing/2014/main" id="{C3721DF5-613F-4D72-9874-907FF58A1A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4087" y="452450"/>
            <a:ext cx="1990714" cy="45717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3754033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7F5C23-8AF8-4552-8A72-523FCFD66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032850F6-882C-417A-9E6B-D9C5777B37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0FA7E-431D-4A08-ACB7-7B7C1EEA2573}" type="datetimeFigureOut">
              <a:rPr lang="zh-CN" altLang="en-US" smtClean="0"/>
              <a:t>2022/2/14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8B131B7-F02F-48CC-8D80-D47B0EB0E4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16919FE-48F0-4BB5-BADE-24CA662AD1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8A124-2B05-49DF-A1A5-EBA13993C2E6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6" name="图像" descr="图像">
            <a:extLst>
              <a:ext uri="{FF2B5EF4-FFF2-40B4-BE49-F238E27FC236}">
                <a16:creationId xmlns:a16="http://schemas.microsoft.com/office/drawing/2014/main" id="{14A7915D-E903-4C4A-9EE1-82FFEE8205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4087" y="452450"/>
            <a:ext cx="1990714" cy="45717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6379911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3BC3A859-625E-441F-BBB5-DE40DDF93D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0FA7E-431D-4A08-ACB7-7B7C1EEA2573}" type="datetimeFigureOut">
              <a:rPr lang="zh-CN" altLang="en-US" smtClean="0"/>
              <a:t>2022/2/14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11CB0C44-D1FA-417F-A340-8C25A5F96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D5408FD-4B4A-4C18-B3CB-87C175959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8A124-2B05-49DF-A1A5-EBA13993C2E6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5" name="图像" descr="图像">
            <a:extLst>
              <a:ext uri="{FF2B5EF4-FFF2-40B4-BE49-F238E27FC236}">
                <a16:creationId xmlns:a16="http://schemas.microsoft.com/office/drawing/2014/main" id="{BE3D4C68-3ABE-4B69-8320-CA0F2FEF13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4087" y="452450"/>
            <a:ext cx="1990714" cy="45717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8823177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37E0EB0-3B47-47E2-A99A-07024CD80D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1804672-8E12-4695-87A1-5F0BB8FA01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7E9E27E-AC15-49CC-ACB6-2F80543D24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622F355-6F36-4227-B69F-5C106769C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0FA7E-431D-4A08-ACB7-7B7C1EEA2573}" type="datetimeFigureOut">
              <a:rPr lang="zh-CN" altLang="en-US" smtClean="0"/>
              <a:t>2022/2/14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58D3B7B-420B-436B-AEAC-E547ADAFA8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CAD17F6-39C9-4372-BAD9-7BC50F7C1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8A124-2B05-49DF-A1A5-EBA13993C2E6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8" name="图像" descr="图像">
            <a:extLst>
              <a:ext uri="{FF2B5EF4-FFF2-40B4-BE49-F238E27FC236}">
                <a16:creationId xmlns:a16="http://schemas.microsoft.com/office/drawing/2014/main" id="{040BCC55-D893-4725-B27E-72AFE32A18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4087" y="452450"/>
            <a:ext cx="1990714" cy="45717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679119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45C670-2F01-4325-812A-D9863A2154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D741FB84-7543-4997-AD37-7733A5D9DE1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012E0FF-2AF8-4B63-8922-8253CA8516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F999D50-CAAB-457E-A6C6-3334EF81B1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0FA7E-431D-4A08-ACB7-7B7C1EEA2573}" type="datetimeFigureOut">
              <a:rPr lang="zh-CN" altLang="en-US" smtClean="0"/>
              <a:t>2022/2/14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23D4760-0DB8-43BF-BF28-F46CDD84E6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4CA02F9-44B7-4B71-90C5-32DA560ED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8A124-2B05-49DF-A1A5-EBA13993C2E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0365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image" Target="../media/image1.jpe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牛客竞赛深色.jpg" descr="牛客竞赛深色.jpg">
            <a:extLst>
              <a:ext uri="{FF2B5EF4-FFF2-40B4-BE49-F238E27FC236}">
                <a16:creationId xmlns:a16="http://schemas.microsoft.com/office/drawing/2014/main" id="{34C935F5-4522-4AF7-8D51-FEA47BCECB13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矩形">
            <a:extLst>
              <a:ext uri="{FF2B5EF4-FFF2-40B4-BE49-F238E27FC236}">
                <a16:creationId xmlns:a16="http://schemas.microsoft.com/office/drawing/2014/main" id="{E4610F57-C31A-4223-A654-CDFBB7A68DF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0363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" name="标题占位符 1">
            <a:extLst>
              <a:ext uri="{FF2B5EF4-FFF2-40B4-BE49-F238E27FC236}">
                <a16:creationId xmlns:a16="http://schemas.microsoft.com/office/drawing/2014/main" id="{4F1C4C54-FAC4-4585-8B65-533736B4A5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CF66ECC-4630-48D5-A16B-603577EE9D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9EAEAC2-78A1-41E2-B4A8-D578114099F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90FA7E-431D-4A08-ACB7-7B7C1EEA2573}" type="datetimeFigureOut">
              <a:rPr lang="zh-CN" altLang="en-US" smtClean="0"/>
              <a:t>2022/2/14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8D6B862-3D01-4240-9756-30B0E70ED8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D1BCCB8-83A0-42B3-848F-27BB3C453E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A8A124-2B05-49DF-A1A5-EBA13993C2E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56217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1" r:id="rId10"/>
    <p:sldLayoutId id="2147483692" r:id="rId11"/>
    <p:sldLayoutId id="2147483693" r:id="rId12"/>
    <p:sldLayoutId id="2147483694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bg1"/>
          </a:solidFill>
          <a:latin typeface="思源黑体 CN Normal" panose="020B0400000000000000" pitchFamily="34" charset="-122"/>
          <a:ea typeface="思源黑体 CN Normal" panose="020B0400000000000000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思源黑体 CN Light" panose="020B0300000000000000" pitchFamily="34" charset="-122"/>
          <a:ea typeface="思源黑体 CN Light" panose="020B0300000000000000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思源黑体 CN Light" panose="020B0300000000000000" pitchFamily="34" charset="-122"/>
          <a:ea typeface="思源黑体 CN Light" panose="020B0300000000000000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思源黑体 CN Light" panose="020B0300000000000000" pitchFamily="34" charset="-122"/>
          <a:ea typeface="思源黑体 CN Light" panose="020B0300000000000000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bg1"/>
          </a:solidFill>
          <a:latin typeface="思源黑体 CN Light" panose="020B0300000000000000" pitchFamily="34" charset="-122"/>
          <a:ea typeface="思源黑体 CN Light" panose="020B0300000000000000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bg1"/>
          </a:solidFill>
          <a:latin typeface="思源黑体 CN Light" panose="020B0300000000000000" pitchFamily="34" charset="-122"/>
          <a:ea typeface="思源黑体 CN Light" panose="020B0300000000000000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EAC86D-E51B-4858-ABB5-F498244584C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i="0" dirty="0">
                <a:solidFill>
                  <a:srgbClr val="FFFFFF"/>
                </a:solidFill>
                <a:effectLst/>
                <a:latin typeface="system"/>
              </a:rPr>
              <a:t>2022</a:t>
            </a:r>
            <a:r>
              <a:rPr lang="zh-CN" altLang="en-US" i="0" dirty="0">
                <a:solidFill>
                  <a:srgbClr val="FFFFFF"/>
                </a:solidFill>
                <a:effectLst/>
                <a:latin typeface="system"/>
              </a:rPr>
              <a:t>牛客寒假算法基础集训营第</a:t>
            </a:r>
            <a:r>
              <a:rPr lang="en-US" altLang="zh-CN" dirty="0">
                <a:solidFill>
                  <a:srgbClr val="FFFFFF"/>
                </a:solidFill>
                <a:latin typeface="system"/>
              </a:rPr>
              <a:t>5</a:t>
            </a:r>
            <a:r>
              <a:rPr lang="zh-CN" altLang="en-US" i="0" dirty="0">
                <a:solidFill>
                  <a:srgbClr val="FFFFFF"/>
                </a:solidFill>
                <a:effectLst/>
                <a:latin typeface="system"/>
              </a:rPr>
              <a:t>场</a:t>
            </a:r>
            <a:r>
              <a:rPr lang="en-US" altLang="zh-CN" i="0" dirty="0">
                <a:solidFill>
                  <a:srgbClr val="FFFFFF"/>
                </a:solidFill>
                <a:effectLst/>
                <a:latin typeface="system"/>
              </a:rPr>
              <a:t> 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225D26E-282C-4C83-911B-E78150F425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7225" y="4287044"/>
            <a:ext cx="7543800" cy="1614294"/>
          </a:xfrm>
        </p:spPr>
        <p:txBody>
          <a:bodyPr>
            <a:normAutofit/>
          </a:bodyPr>
          <a:lstStyle/>
          <a:p>
            <a:r>
              <a:rPr lang="zh-CN" altLang="en-US" sz="2300" b="1" dirty="0"/>
              <a:t>出题大佬：</a:t>
            </a:r>
            <a:r>
              <a:rPr lang="en-US" altLang="zh-CN" sz="2300" b="1" dirty="0" err="1"/>
              <a:t>Huah</a:t>
            </a:r>
            <a:endParaRPr lang="en-US" altLang="zh-CN" sz="2300" b="1" dirty="0"/>
          </a:p>
          <a:p>
            <a:r>
              <a:rPr lang="zh-CN" altLang="en-US" sz="1800" dirty="0"/>
              <a:t>讲题菜鸡：邓丝雨</a:t>
            </a:r>
            <a:endParaRPr lang="en-US" altLang="zh-CN" sz="1800" dirty="0"/>
          </a:p>
          <a:p>
            <a:endParaRPr lang="zh-CN" altLang="en-US" sz="2200" dirty="0"/>
          </a:p>
        </p:txBody>
      </p:sp>
    </p:spTree>
    <p:extLst>
      <p:ext uri="{BB962C8B-B14F-4D97-AF65-F5344CB8AC3E}">
        <p14:creationId xmlns:p14="http://schemas.microsoft.com/office/powerpoint/2010/main" val="24207126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829576-3944-418F-8CC8-6EDE0B6ED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288C78C-D874-45CD-9B64-8059518499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内容占位符 4">
            <a:extLst>
              <a:ext uri="{FF2B5EF4-FFF2-40B4-BE49-F238E27FC236}">
                <a16:creationId xmlns:a16="http://schemas.microsoft.com/office/drawing/2014/main" id="{EB6E4FD7-6097-40B4-B5DF-A638FB0815A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14" t="6483" r="5258" b="13168"/>
          <a:stretch/>
        </p:blipFill>
        <p:spPr>
          <a:xfrm rot="16200000">
            <a:off x="2651365" y="386121"/>
            <a:ext cx="5900593" cy="608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9113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411811-7162-466E-A729-854A496C3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B-</a:t>
            </a:r>
            <a:r>
              <a:rPr lang="zh-CN" altLang="en-US" b="0" i="0" dirty="0">
                <a:solidFill>
                  <a:srgbClr val="FFFFFF"/>
                </a:solidFill>
                <a:effectLst/>
                <a:latin typeface="system"/>
              </a:rPr>
              <a:t>价值序列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4EDE0E4-7E29-4E5F-BC36-19E9E88DA8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EBA3214-F3C4-44F5-A262-DF21BFFEB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000" y="1790989"/>
            <a:ext cx="11711000" cy="283873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1BC4B46-6633-401D-87B0-0D04C45022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000" y="4629728"/>
            <a:ext cx="7250191" cy="2024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9750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9365A3-EF27-42A7-AA7A-7A88A381D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27ADC0E-D0FF-4D9A-B444-11C83297AB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内容占位符 4">
            <a:extLst>
              <a:ext uri="{FF2B5EF4-FFF2-40B4-BE49-F238E27FC236}">
                <a16:creationId xmlns:a16="http://schemas.microsoft.com/office/drawing/2014/main" id="{A08A0FD4-E280-4381-9180-E437F2B23CD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805" t="3675" b="23923"/>
          <a:stretch/>
        </p:blipFill>
        <p:spPr>
          <a:xfrm rot="16200000">
            <a:off x="2336592" y="439264"/>
            <a:ext cx="5086831" cy="5979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6042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36D8C7-3DCB-4BAC-BC09-967CD147D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J-</a:t>
            </a:r>
            <a:r>
              <a:rPr lang="zh-CN" altLang="en-US" dirty="0"/>
              <a:t>牛妹的数学难题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F25C9D89-281A-455A-B88D-62EB7F6AA6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6C10A10B-7179-418D-A828-1A53AC65D0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84477"/>
            <a:ext cx="8148782" cy="327420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08BB049C-D136-4E7D-B3C1-0B7E662B87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858679"/>
            <a:ext cx="8120482" cy="1117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440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C87D64-3D62-4AB7-A112-6CA6B7FC8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78147EBA-89B9-463F-B096-E9A5D01B7A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41" t="3309" r="46526" b="5403"/>
          <a:stretch/>
        </p:blipFill>
        <p:spPr>
          <a:xfrm rot="16200000">
            <a:off x="3475589" y="-611101"/>
            <a:ext cx="4948252" cy="8769033"/>
          </a:xfrm>
        </p:spPr>
      </p:pic>
    </p:spTree>
    <p:extLst>
      <p:ext uri="{BB962C8B-B14F-4D97-AF65-F5344CB8AC3E}">
        <p14:creationId xmlns:p14="http://schemas.microsoft.com/office/powerpoint/2010/main" val="19637589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A64296-05E1-4D0F-BEE6-3E468A7DC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H-</a:t>
            </a:r>
            <a:r>
              <a:rPr lang="zh-CN" altLang="en-US" dirty="0"/>
              <a:t>寒冬信使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00216B4-84BE-4BCD-97EE-B38F778505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有</a:t>
            </a:r>
            <a:r>
              <a:rPr lang="en-US" altLang="zh-CN" dirty="0"/>
              <a:t>n</a:t>
            </a:r>
            <a:r>
              <a:rPr lang="zh-CN" altLang="en-US" dirty="0"/>
              <a:t>个格子排成一排，每个颜色为黑色或白色，第</a:t>
            </a:r>
            <a:r>
              <a:rPr lang="en-US" altLang="zh-CN" dirty="0" err="1"/>
              <a:t>i</a:t>
            </a:r>
            <a:r>
              <a:rPr lang="zh-CN" altLang="en-US" dirty="0"/>
              <a:t>个格子的颜色为</a:t>
            </a:r>
            <a:r>
              <a:rPr lang="en-US" altLang="zh-CN" dirty="0"/>
              <a:t>ci</a:t>
            </a:r>
            <a:r>
              <a:rPr lang="zh-CN" altLang="en-US" dirty="0"/>
              <a:t>，如果</a:t>
            </a:r>
            <a:r>
              <a:rPr lang="en-US" altLang="zh-CN" dirty="0"/>
              <a:t>ci=b</a:t>
            </a:r>
            <a:r>
              <a:rPr lang="zh-CN" altLang="en-US" dirty="0"/>
              <a:t>，则第</a:t>
            </a:r>
            <a:r>
              <a:rPr lang="en-US" altLang="zh-CN" dirty="0" err="1"/>
              <a:t>i</a:t>
            </a:r>
            <a:r>
              <a:rPr lang="zh-CN" altLang="en-US" dirty="0"/>
              <a:t>个格子为黑色，如果</a:t>
            </a:r>
            <a:r>
              <a:rPr lang="en-US" altLang="zh-CN" dirty="0"/>
              <a:t>ci=w</a:t>
            </a:r>
            <a:r>
              <a:rPr lang="zh-CN" altLang="en-US" dirty="0"/>
              <a:t>，则第</a:t>
            </a:r>
            <a:r>
              <a:rPr lang="en-US" altLang="zh-CN" dirty="0" err="1"/>
              <a:t>i</a:t>
            </a:r>
            <a:r>
              <a:rPr lang="zh-CN" altLang="en-US" dirty="0"/>
              <a:t>个颜色为白色。</a:t>
            </a:r>
            <a:endParaRPr lang="en-US" altLang="zh-CN" dirty="0"/>
          </a:p>
          <a:p>
            <a:r>
              <a:rPr lang="zh-CN" altLang="en-US" dirty="0"/>
              <a:t>牛牛和牛妹在这</a:t>
            </a:r>
            <a:r>
              <a:rPr lang="en-US" altLang="zh-CN" dirty="0"/>
              <a:t>n</a:t>
            </a:r>
            <a:r>
              <a:rPr lang="zh-CN" altLang="en-US" dirty="0"/>
              <a:t>个格子上玩游戏，两个人轮流操作，牛妹先手，每次操作可以为以下类型之一：</a:t>
            </a:r>
            <a:endParaRPr lang="en-US" altLang="zh-CN" dirty="0"/>
          </a:p>
          <a:p>
            <a:r>
              <a:rPr lang="en-US" altLang="zh-CN" dirty="0"/>
              <a:t>1. </a:t>
            </a:r>
            <a:r>
              <a:rPr lang="zh-CN" altLang="en-US" dirty="0"/>
              <a:t>选择两个整数</a:t>
            </a:r>
            <a:r>
              <a:rPr lang="en-US" altLang="zh-CN" dirty="0" err="1"/>
              <a:t>i,j</a:t>
            </a:r>
            <a:r>
              <a:rPr lang="en-US" altLang="zh-CN" dirty="0"/>
              <a:t>(1≤i&lt;</a:t>
            </a:r>
            <a:r>
              <a:rPr lang="en-US" altLang="zh-CN" dirty="0" err="1"/>
              <a:t>j≤n</a:t>
            </a:r>
            <a:r>
              <a:rPr lang="en-US" altLang="zh-CN" dirty="0"/>
              <a:t>) </a:t>
            </a:r>
            <a:r>
              <a:rPr lang="zh-CN" altLang="en-US" dirty="0"/>
              <a:t>满足第</a:t>
            </a:r>
            <a:r>
              <a:rPr lang="en-US" altLang="zh-CN" dirty="0"/>
              <a:t>j</a:t>
            </a:r>
            <a:r>
              <a:rPr lang="zh-CN" altLang="en-US" dirty="0"/>
              <a:t>个石子为白色，同时翻转第</a:t>
            </a:r>
            <a:r>
              <a:rPr lang="en-US" altLang="zh-CN" dirty="0" err="1"/>
              <a:t>i</a:t>
            </a:r>
            <a:r>
              <a:rPr lang="zh-CN" altLang="en-US" dirty="0"/>
              <a:t>个格子和第</a:t>
            </a:r>
            <a:r>
              <a:rPr lang="en-US" altLang="zh-CN" dirty="0"/>
              <a:t>j</a:t>
            </a:r>
            <a:r>
              <a:rPr lang="zh-CN" altLang="en-US" dirty="0"/>
              <a:t>个格子的颜色。</a:t>
            </a:r>
            <a:endParaRPr lang="en-US" altLang="zh-CN" dirty="0"/>
          </a:p>
          <a:p>
            <a:r>
              <a:rPr lang="en-US" altLang="zh-CN" dirty="0"/>
              <a:t>2. </a:t>
            </a:r>
            <a:r>
              <a:rPr lang="zh-CN" altLang="en-US" dirty="0"/>
              <a:t>翻转第</a:t>
            </a:r>
            <a:r>
              <a:rPr lang="en-US" altLang="zh-CN" dirty="0"/>
              <a:t>1</a:t>
            </a:r>
            <a:r>
              <a:rPr lang="zh-CN" altLang="en-US" dirty="0"/>
              <a:t>个格子的颜色（第</a:t>
            </a:r>
            <a:r>
              <a:rPr lang="en-US" altLang="zh-CN" dirty="0"/>
              <a:t>1</a:t>
            </a:r>
            <a:r>
              <a:rPr lang="zh-CN" altLang="en-US" dirty="0"/>
              <a:t>个格子的颜色为白色时才能进行此操作）。</a:t>
            </a:r>
            <a:endParaRPr lang="en-US" altLang="zh-CN" dirty="0"/>
          </a:p>
          <a:p>
            <a:r>
              <a:rPr lang="zh-CN" altLang="en-US" dirty="0"/>
              <a:t>不能操作的人输，牛牛和牛妹都非常聪明，牛牛和牛妹谁会赢？</a:t>
            </a:r>
            <a:endParaRPr lang="en-US" altLang="zh-CN" dirty="0"/>
          </a:p>
          <a:p>
            <a:r>
              <a:rPr lang="en-US" altLang="zh-CN" dirty="0"/>
              <a:t>N&lt;=10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255034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C87D64-3D62-4AB7-A112-6CA6B7FC8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78147EBA-89B9-463F-B096-E9A5D01B7A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664" t="3969" r="983" b="14770"/>
          <a:stretch/>
        </p:blipFill>
        <p:spPr>
          <a:xfrm rot="16200000">
            <a:off x="3332845" y="102236"/>
            <a:ext cx="3745696" cy="7646099"/>
          </a:xfrm>
        </p:spPr>
      </p:pic>
    </p:spTree>
    <p:extLst>
      <p:ext uri="{BB962C8B-B14F-4D97-AF65-F5344CB8AC3E}">
        <p14:creationId xmlns:p14="http://schemas.microsoft.com/office/powerpoint/2010/main" val="31835167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CD0D88-B250-4BA4-922C-6E48432CD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G-</a:t>
            </a:r>
            <a:r>
              <a:rPr lang="zh-CN" altLang="en-US" b="0" i="0" dirty="0">
                <a:solidFill>
                  <a:srgbClr val="FFFFFF"/>
                </a:solidFill>
                <a:effectLst/>
                <a:latin typeface="system"/>
              </a:rPr>
              <a:t>迷宫</a:t>
            </a:r>
            <a:r>
              <a:rPr lang="en-US" altLang="zh-CN" b="0" i="0" dirty="0">
                <a:solidFill>
                  <a:srgbClr val="FFFFFF"/>
                </a:solidFill>
                <a:effectLst/>
                <a:latin typeface="system"/>
              </a:rPr>
              <a:t>2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F0507C5-E8D0-4F7F-A0E1-7AA2A4E06A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F98C97D-4D80-44A9-BB2C-285CC20ADE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927" y="1825624"/>
            <a:ext cx="9426018" cy="4859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2888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7F8A92-F416-4368-A478-DB19FA90D3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7107E0B0-D2B7-4CF3-835F-99E70B2A02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20" t="3498" r="51890" b="18449"/>
          <a:stretch/>
        </p:blipFill>
        <p:spPr>
          <a:xfrm rot="16200000">
            <a:off x="4022402" y="113660"/>
            <a:ext cx="1845189" cy="6630680"/>
          </a:xfrm>
        </p:spPr>
      </p:pic>
    </p:spTree>
    <p:extLst>
      <p:ext uri="{BB962C8B-B14F-4D97-AF65-F5344CB8AC3E}">
        <p14:creationId xmlns:p14="http://schemas.microsoft.com/office/powerpoint/2010/main" val="39196506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18A1A4-A469-4EE0-BCCA-0FD04F76B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A-</a:t>
            </a:r>
            <a:r>
              <a:rPr lang="zh-CN" altLang="en-US" b="0" i="0" dirty="0">
                <a:solidFill>
                  <a:srgbClr val="FFFFFF"/>
                </a:solidFill>
                <a:effectLst/>
                <a:latin typeface="system"/>
              </a:rPr>
              <a:t>回文大师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9C05E3E-A2D2-423D-95A4-232C415494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给出一个长度为</a:t>
            </a:r>
            <a:r>
              <a:rPr lang="en-US" altLang="zh-CN" dirty="0"/>
              <a:t>n</a:t>
            </a:r>
            <a:r>
              <a:rPr lang="zh-CN" altLang="en-US" dirty="0"/>
              <a:t>的整数数组</a:t>
            </a:r>
            <a:r>
              <a:rPr lang="en-US" altLang="zh-CN" dirty="0"/>
              <a:t>a1,a2,...,an​</a:t>
            </a:r>
            <a:r>
              <a:rPr lang="zh-CN" altLang="en-US" dirty="0"/>
              <a:t>，对于</a:t>
            </a:r>
            <a:r>
              <a:rPr lang="en-US" altLang="zh-CN" dirty="0" err="1"/>
              <a:t>i</a:t>
            </a:r>
            <a:r>
              <a:rPr lang="en-US" altLang="zh-CN" dirty="0"/>
              <a:t>=1,2,...,n</a:t>
            </a:r>
            <a:r>
              <a:rPr lang="zh-CN" altLang="en-US" dirty="0"/>
              <a:t>，找出符合下述条件的整数</a:t>
            </a:r>
            <a:r>
              <a:rPr lang="en-US" altLang="zh-CN" dirty="0"/>
              <a:t>j</a:t>
            </a:r>
            <a:r>
              <a:rPr lang="zh-CN" altLang="en-US" dirty="0"/>
              <a:t>的数量： </a:t>
            </a:r>
          </a:p>
          <a:p>
            <a:r>
              <a:rPr lang="en-US" altLang="zh-CN" dirty="0"/>
              <a:t>1. 1≤j≤n−i+1</a:t>
            </a:r>
          </a:p>
          <a:p>
            <a:r>
              <a:rPr lang="en-US" altLang="zh-CN" dirty="0"/>
              <a:t>2. </a:t>
            </a:r>
            <a:r>
              <a:rPr lang="zh-CN" altLang="en-US" dirty="0"/>
              <a:t>对于任意≥</a:t>
            </a:r>
            <a:r>
              <a:rPr lang="en-US" altLang="zh-CN" dirty="0"/>
              <a:t>0</a:t>
            </a:r>
            <a:r>
              <a:rPr lang="zh-CN" altLang="en-US" dirty="0"/>
              <a:t>且≤</a:t>
            </a:r>
            <a:r>
              <a:rPr lang="en-US" altLang="zh-CN" dirty="0"/>
              <a:t>i−1</a:t>
            </a:r>
            <a:r>
              <a:rPr lang="zh-CN" altLang="en-US" dirty="0"/>
              <a:t>的整数</a:t>
            </a:r>
            <a:r>
              <a:rPr lang="en-US" altLang="zh-CN" dirty="0"/>
              <a:t>k</a:t>
            </a:r>
            <a:r>
              <a:rPr lang="zh-CN" altLang="en-US" dirty="0"/>
              <a:t>，都满足</a:t>
            </a:r>
            <a:r>
              <a:rPr lang="en-US" altLang="zh-CN" dirty="0"/>
              <a:t>a[</a:t>
            </a:r>
            <a:r>
              <a:rPr lang="en-US" altLang="zh-CN" dirty="0" err="1"/>
              <a:t>i</a:t>
            </a:r>
            <a:r>
              <a:rPr lang="en-US" altLang="zh-CN" dirty="0"/>
              <a:t>-k]=​=a[</a:t>
            </a:r>
            <a:r>
              <a:rPr lang="en-US" altLang="zh-CN" dirty="0" err="1">
                <a:effectLst/>
              </a:rPr>
              <a:t>j+k</a:t>
            </a:r>
            <a:r>
              <a:rPr lang="en-US" altLang="zh-CN" dirty="0">
                <a:effectLst/>
              </a:rPr>
              <a:t>]</a:t>
            </a:r>
            <a:r>
              <a:rPr lang="en-US" altLang="zh-CN" dirty="0"/>
              <a:t>​</a:t>
            </a:r>
            <a:r>
              <a:rPr lang="zh-CN" altLang="en-US" dirty="0"/>
              <a:t>。</a:t>
            </a:r>
          </a:p>
          <a:p>
            <a:r>
              <a:rPr lang="en-US" altLang="zh-CN" dirty="0"/>
              <a:t>N&lt;=10^6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63065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1C394F-D735-4EF5-9E9A-169AB9354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0323FBD-A155-4A02-B2F3-FBA8B84E09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graphicFrame>
        <p:nvGraphicFramePr>
          <p:cNvPr id="4" name="表格 6">
            <a:extLst>
              <a:ext uri="{FF2B5EF4-FFF2-40B4-BE49-F238E27FC236}">
                <a16:creationId xmlns:a16="http://schemas.microsoft.com/office/drawing/2014/main" id="{76844795-FF60-4F7D-8560-549DA628D6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9262391"/>
              </p:ext>
            </p:extLst>
          </p:nvPr>
        </p:nvGraphicFramePr>
        <p:xfrm>
          <a:off x="838200" y="1690688"/>
          <a:ext cx="6760953" cy="4405633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038237">
                  <a:extLst>
                    <a:ext uri="{9D8B030D-6E8A-4147-A177-3AD203B41FA5}">
                      <a16:colId xmlns:a16="http://schemas.microsoft.com/office/drawing/2014/main" val="968567492"/>
                    </a:ext>
                  </a:extLst>
                </a:gridCol>
                <a:gridCol w="2471655">
                  <a:extLst>
                    <a:ext uri="{9D8B030D-6E8A-4147-A177-3AD203B41FA5}">
                      <a16:colId xmlns:a16="http://schemas.microsoft.com/office/drawing/2014/main" val="1736099870"/>
                    </a:ext>
                  </a:extLst>
                </a:gridCol>
                <a:gridCol w="814304">
                  <a:extLst>
                    <a:ext uri="{9D8B030D-6E8A-4147-A177-3AD203B41FA5}">
                      <a16:colId xmlns:a16="http://schemas.microsoft.com/office/drawing/2014/main" val="333089776"/>
                    </a:ext>
                  </a:extLst>
                </a:gridCol>
                <a:gridCol w="902121">
                  <a:extLst>
                    <a:ext uri="{9D8B030D-6E8A-4147-A177-3AD203B41FA5}">
                      <a16:colId xmlns:a16="http://schemas.microsoft.com/office/drawing/2014/main" val="187485696"/>
                    </a:ext>
                  </a:extLst>
                </a:gridCol>
                <a:gridCol w="1534636">
                  <a:extLst>
                    <a:ext uri="{9D8B030D-6E8A-4147-A177-3AD203B41FA5}">
                      <a16:colId xmlns:a16="http://schemas.microsoft.com/office/drawing/2014/main" val="1173368554"/>
                    </a:ext>
                  </a:extLst>
                </a:gridCol>
              </a:tblGrid>
              <a:tr h="744418">
                <a:tc>
                  <a:txBody>
                    <a:bodyPr/>
                    <a:lstStyle/>
                    <a:p>
                      <a:r>
                        <a:rPr lang="zh-CN" altLang="en-US" dirty="0"/>
                        <a:t>题号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类型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思维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代码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综合难度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4686926"/>
                  </a:ext>
                </a:extLst>
              </a:tr>
              <a:tr h="339543">
                <a:tc>
                  <a:txBody>
                    <a:bodyPr/>
                    <a:lstStyle/>
                    <a:p>
                      <a:r>
                        <a:rPr lang="en-US" altLang="zh-CN" dirty="0"/>
                        <a:t>A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KMP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8003229"/>
                  </a:ext>
                </a:extLst>
              </a:tr>
              <a:tr h="339543">
                <a:tc>
                  <a:txBody>
                    <a:bodyPr/>
                    <a:lstStyle/>
                    <a:p>
                      <a:r>
                        <a:rPr lang="en-US" altLang="zh-CN" dirty="0"/>
                        <a:t>B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思维、计数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1601023"/>
                  </a:ext>
                </a:extLst>
              </a:tr>
              <a:tr h="339543">
                <a:tc>
                  <a:txBody>
                    <a:bodyPr/>
                    <a:lstStyle/>
                    <a:p>
                      <a:r>
                        <a:rPr lang="en-US" altLang="zh-CN" dirty="0"/>
                        <a:t>C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单调栈、并查集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3218075"/>
                  </a:ext>
                </a:extLst>
              </a:tr>
              <a:tr h="339543">
                <a:tc>
                  <a:txBody>
                    <a:bodyPr/>
                    <a:lstStyle/>
                    <a:p>
                      <a:r>
                        <a:rPr lang="en-US" altLang="zh-CN" dirty="0"/>
                        <a:t>D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枚举优化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39122"/>
                  </a:ext>
                </a:extLst>
              </a:tr>
              <a:tr h="339543">
                <a:tc>
                  <a:txBody>
                    <a:bodyPr/>
                    <a:lstStyle/>
                    <a:p>
                      <a:r>
                        <a:rPr lang="en-US" altLang="zh-CN" dirty="0"/>
                        <a:t>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贪心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2797899"/>
                  </a:ext>
                </a:extLst>
              </a:tr>
              <a:tr h="343249">
                <a:tc>
                  <a:txBody>
                    <a:bodyPr/>
                    <a:lstStyle/>
                    <a:p>
                      <a:r>
                        <a:rPr lang="en-US" altLang="zh-CN" dirty="0"/>
                        <a:t>F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签到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8626911"/>
                  </a:ext>
                </a:extLst>
              </a:tr>
              <a:tr h="369375">
                <a:tc>
                  <a:txBody>
                    <a:bodyPr/>
                    <a:lstStyle/>
                    <a:p>
                      <a:r>
                        <a:rPr lang="en-US" altLang="zh-CN" dirty="0"/>
                        <a:t>G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01bfs/</a:t>
                      </a:r>
                      <a:r>
                        <a:rPr lang="zh-CN" altLang="en-US" dirty="0"/>
                        <a:t>最短路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9735005"/>
                  </a:ext>
                </a:extLst>
              </a:tr>
              <a:tr h="339543">
                <a:tc>
                  <a:txBody>
                    <a:bodyPr/>
                    <a:lstStyle/>
                    <a:p>
                      <a:r>
                        <a:rPr lang="en-US" altLang="zh-CN" dirty="0"/>
                        <a:t>H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博弈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6773751"/>
                  </a:ext>
                </a:extLst>
              </a:tr>
              <a:tr h="339543">
                <a:tc>
                  <a:txBody>
                    <a:bodyPr/>
                    <a:lstStyle/>
                    <a:p>
                      <a:r>
                        <a:rPr lang="en-US" altLang="zh-CN" dirty="0"/>
                        <a:t>I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模拟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6578957"/>
                  </a:ext>
                </a:extLst>
              </a:tr>
              <a:tr h="339543">
                <a:tc>
                  <a:txBody>
                    <a:bodyPr/>
                    <a:lstStyle/>
                    <a:p>
                      <a:r>
                        <a:rPr lang="en-US" altLang="zh-CN" dirty="0"/>
                        <a:t>J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组合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74522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109755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AA37F6-4ADA-4178-BF78-D7B1FDF0F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30AE41D9-8661-43EE-9F7F-469966951A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95" t="6077" r="1571" b="5452"/>
          <a:stretch/>
        </p:blipFill>
        <p:spPr>
          <a:xfrm rot="16200000">
            <a:off x="629795" y="1113368"/>
            <a:ext cx="5142492" cy="5789918"/>
          </a:xfrm>
        </p:spPr>
      </p:pic>
      <p:pic>
        <p:nvPicPr>
          <p:cNvPr id="6" name="内容占位符 4">
            <a:extLst>
              <a:ext uri="{FF2B5EF4-FFF2-40B4-BE49-F238E27FC236}">
                <a16:creationId xmlns:a16="http://schemas.microsoft.com/office/drawing/2014/main" id="{E2011627-FEE6-4F7C-BA81-A450D779D7B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5" t="6077" r="61004" b="5452"/>
          <a:stretch/>
        </p:blipFill>
        <p:spPr>
          <a:xfrm rot="16200000">
            <a:off x="7516524" y="2068024"/>
            <a:ext cx="3196562" cy="6037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6138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576B91-1F53-4D94-9E64-C4953E70A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C-</a:t>
            </a:r>
            <a:r>
              <a:rPr lang="zh-CN" altLang="en-US" b="0" i="0" dirty="0">
                <a:solidFill>
                  <a:srgbClr val="FFFFFF"/>
                </a:solidFill>
                <a:effectLst/>
                <a:latin typeface="system"/>
              </a:rPr>
              <a:t>数组划分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2A23A8C-6B4A-4D11-90B6-0D35E8D6EA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 err="1"/>
              <a:t>N,q</a:t>
            </a:r>
            <a:r>
              <a:rPr lang="en-US" altLang="zh-CN" dirty="0"/>
              <a:t>&lt;=5*10^6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5787D43-5E40-48D1-B933-F4ECE41AB1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89752"/>
            <a:ext cx="10480658" cy="2882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6795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F337F5-3E23-4ADB-8C63-0915DAFFE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8B2CBDB3-2ED4-4621-8EC8-87533C5DC6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39" r="48049" b="11562"/>
          <a:stretch/>
        </p:blipFill>
        <p:spPr>
          <a:xfrm rot="16200000">
            <a:off x="2938955" y="-365183"/>
            <a:ext cx="4995642" cy="8367274"/>
          </a:xfrm>
        </p:spPr>
      </p:pic>
    </p:spTree>
    <p:extLst>
      <p:ext uri="{BB962C8B-B14F-4D97-AF65-F5344CB8AC3E}">
        <p14:creationId xmlns:p14="http://schemas.microsoft.com/office/powerpoint/2010/main" val="17946207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8D966A6-1A22-46FE-B5C5-18DC12037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E590A9D3-373F-4997-B368-C4743F0D0C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40" t="1771" r="30189" b="3346"/>
          <a:stretch/>
        </p:blipFill>
        <p:spPr>
          <a:xfrm rot="16200000">
            <a:off x="4194721" y="-857941"/>
            <a:ext cx="2923165" cy="9137445"/>
          </a:xfrm>
        </p:spPr>
      </p:pic>
    </p:spTree>
    <p:extLst>
      <p:ext uri="{BB962C8B-B14F-4D97-AF65-F5344CB8AC3E}">
        <p14:creationId xmlns:p14="http://schemas.microsoft.com/office/powerpoint/2010/main" val="26822781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8A80B3-D466-4970-9E45-9B3D3E1024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F-</a:t>
            </a:r>
            <a:r>
              <a:rPr lang="zh-CN" altLang="en-US" b="0" i="0" dirty="0">
                <a:solidFill>
                  <a:srgbClr val="FFFFFF"/>
                </a:solidFill>
                <a:effectLst/>
                <a:latin typeface="system"/>
              </a:rPr>
              <a:t> </a:t>
            </a:r>
            <a:r>
              <a:rPr lang="en-US" altLang="zh-CN" b="0" i="0" dirty="0">
                <a:solidFill>
                  <a:srgbClr val="FFFFFF"/>
                </a:solidFill>
                <a:effectLst/>
                <a:latin typeface="system"/>
              </a:rPr>
              <a:t>+-</a:t>
            </a:r>
            <a:r>
              <a:rPr lang="zh-CN" altLang="en-US" b="0" i="0" dirty="0">
                <a:solidFill>
                  <a:srgbClr val="FFFFFF"/>
                </a:solidFill>
                <a:effectLst/>
                <a:latin typeface="system"/>
              </a:rPr>
              <a:t>串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AB7D3D9-6792-46D7-8BB6-F8C888E96E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有一个仅包含</a:t>
            </a:r>
            <a:r>
              <a:rPr lang="en-US" altLang="zh-CN" dirty="0"/>
              <a:t>+</a:t>
            </a:r>
            <a:r>
              <a:rPr lang="zh-CN" altLang="en-US" dirty="0"/>
              <a:t>和−字符串</a:t>
            </a:r>
            <a:r>
              <a:rPr lang="en-US" altLang="zh-CN" dirty="0"/>
              <a:t>S</a:t>
            </a:r>
            <a:r>
              <a:rPr lang="zh-CN" altLang="en-US" dirty="0"/>
              <a:t>，牛牛有一个整数</a:t>
            </a:r>
            <a:r>
              <a:rPr lang="en-US" altLang="zh-CN" dirty="0"/>
              <a:t>x</a:t>
            </a:r>
            <a:r>
              <a:rPr lang="zh-CN" altLang="en-US" dirty="0"/>
              <a:t>，初始时</a:t>
            </a:r>
            <a:r>
              <a:rPr lang="en-US" altLang="zh-CN" dirty="0"/>
              <a:t>x=0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dirty="0"/>
              <a:t>牛牛首先对这个字符串进行</a:t>
            </a:r>
            <a:r>
              <a:rPr lang="zh-CN" altLang="en-US" b="1" dirty="0"/>
              <a:t>恰好</a:t>
            </a:r>
            <a:r>
              <a:rPr lang="en-US" altLang="zh-CN" dirty="0"/>
              <a:t>k</a:t>
            </a:r>
            <a:r>
              <a:rPr lang="zh-CN" altLang="en-US" dirty="0"/>
              <a:t>次修改，每次修改选择一个整数</a:t>
            </a:r>
            <a:r>
              <a:rPr lang="en-US" altLang="zh-CN" dirty="0"/>
              <a:t>1≤i≤∣S∣</a:t>
            </a:r>
            <a:r>
              <a:rPr lang="zh-CN" altLang="en-US" dirty="0"/>
              <a:t>将</a:t>
            </a:r>
            <a:r>
              <a:rPr lang="en-US" altLang="zh-CN" dirty="0"/>
              <a:t>Si​</a:t>
            </a:r>
            <a:r>
              <a:rPr lang="zh-CN" altLang="en-US" dirty="0"/>
              <a:t>翻转，即如果</a:t>
            </a:r>
            <a:r>
              <a:rPr lang="en-US" altLang="zh-CN" dirty="0"/>
              <a:t>Si=+</a:t>
            </a:r>
            <a:r>
              <a:rPr lang="zh-CN" altLang="en-US" dirty="0"/>
              <a:t>则将其修改为</a:t>
            </a:r>
            <a:r>
              <a:rPr lang="en-US" altLang="zh-CN" dirty="0"/>
              <a:t>-</a:t>
            </a:r>
            <a:r>
              <a:rPr lang="zh-CN" altLang="en-US" dirty="0"/>
              <a:t>，如果</a:t>
            </a:r>
            <a:r>
              <a:rPr lang="en-US" altLang="zh-CN" dirty="0"/>
              <a:t>Si=-</a:t>
            </a:r>
            <a:r>
              <a:rPr lang="zh-CN" altLang="en-US" dirty="0"/>
              <a:t>则修改为</a:t>
            </a:r>
            <a:r>
              <a:rPr lang="en-US" altLang="zh-CN" dirty="0"/>
              <a:t>+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b="1" dirty="0"/>
              <a:t>同一个位置可以修改多次</a:t>
            </a:r>
            <a:r>
              <a:rPr lang="zh-CN" altLang="en-US" dirty="0"/>
              <a:t>。 </a:t>
            </a:r>
          </a:p>
          <a:p>
            <a:r>
              <a:rPr lang="zh-CN" altLang="en-US" dirty="0"/>
              <a:t>随后牛牛遍历这个字符串，对于</a:t>
            </a:r>
            <a:r>
              <a:rPr lang="en-US" altLang="zh-CN" dirty="0" err="1"/>
              <a:t>i</a:t>
            </a:r>
            <a:r>
              <a:rPr lang="en-US" altLang="zh-CN" dirty="0"/>
              <a:t>=1,2,...,∣S∣</a:t>
            </a:r>
            <a:r>
              <a:rPr lang="zh-CN" altLang="en-US" dirty="0"/>
              <a:t>如果</a:t>
            </a:r>
            <a:r>
              <a:rPr lang="en-US" altLang="zh-CN" dirty="0"/>
              <a:t>Si=+</a:t>
            </a:r>
            <a:r>
              <a:rPr lang="zh-CN" altLang="en-US" dirty="0"/>
              <a:t>，则让</a:t>
            </a:r>
            <a:r>
              <a:rPr lang="en-US" altLang="zh-CN" dirty="0"/>
              <a:t>x=x+1</a:t>
            </a:r>
            <a:br>
              <a:rPr lang="en-US" altLang="zh-CN" dirty="0"/>
            </a:br>
            <a:r>
              <a:rPr lang="zh-CN" altLang="en-US" dirty="0"/>
              <a:t>如果</a:t>
            </a:r>
            <a:r>
              <a:rPr lang="en-US" altLang="zh-CN" dirty="0"/>
              <a:t>Si=-</a:t>
            </a:r>
            <a:r>
              <a:rPr lang="zh-CN" altLang="en-US" dirty="0"/>
              <a:t>，则让</a:t>
            </a:r>
            <a:r>
              <a:rPr lang="en-US" altLang="zh-CN" dirty="0"/>
              <a:t>x=x−1</a:t>
            </a:r>
          </a:p>
          <a:p>
            <a:r>
              <a:rPr lang="zh-CN" altLang="en-US" dirty="0"/>
              <a:t>牛牛希望最后</a:t>
            </a:r>
            <a:r>
              <a:rPr lang="en-US" altLang="zh-CN" dirty="0"/>
              <a:t>|x|</a:t>
            </a:r>
            <a:r>
              <a:rPr lang="zh-CN" altLang="en-US" dirty="0"/>
              <a:t>尽可的小，请你告诉牛牛</a:t>
            </a:r>
            <a:r>
              <a:rPr lang="en-US" altLang="zh-CN" dirty="0"/>
              <a:t>|x| </a:t>
            </a:r>
            <a:r>
              <a:rPr lang="zh-CN" altLang="en-US" dirty="0"/>
              <a:t>最小是多少。</a:t>
            </a:r>
          </a:p>
        </p:txBody>
      </p:sp>
    </p:spTree>
    <p:extLst>
      <p:ext uri="{BB962C8B-B14F-4D97-AF65-F5344CB8AC3E}">
        <p14:creationId xmlns:p14="http://schemas.microsoft.com/office/powerpoint/2010/main" val="3807668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B8E396-FA9A-47AD-BECD-9DF3A2BCC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4">
            <a:extLst>
              <a:ext uri="{FF2B5EF4-FFF2-40B4-BE49-F238E27FC236}">
                <a16:creationId xmlns:a16="http://schemas.microsoft.com/office/drawing/2014/main" id="{6F3DD61C-6A25-42F7-9041-C3CADD432D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772" t="1556" r="2366" b="5911"/>
          <a:stretch/>
        </p:blipFill>
        <p:spPr>
          <a:xfrm rot="16200000">
            <a:off x="2242314" y="416725"/>
            <a:ext cx="4859156" cy="6900263"/>
          </a:xfrm>
        </p:spPr>
      </p:pic>
    </p:spTree>
    <p:extLst>
      <p:ext uri="{BB962C8B-B14F-4D97-AF65-F5344CB8AC3E}">
        <p14:creationId xmlns:p14="http://schemas.microsoft.com/office/powerpoint/2010/main" val="14690894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78371B-3D65-4EFE-A3E8-B363C9C2A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I-</a:t>
            </a:r>
            <a:r>
              <a:rPr lang="en-US" altLang="zh-CN" b="0" i="0" dirty="0">
                <a:solidFill>
                  <a:srgbClr val="FFFFFF"/>
                </a:solidFill>
                <a:effectLst/>
                <a:latin typeface="system"/>
              </a:rPr>
              <a:t> A+B</a:t>
            </a:r>
            <a:r>
              <a:rPr lang="zh-CN" altLang="en-US" b="0" i="0" dirty="0">
                <a:solidFill>
                  <a:srgbClr val="FFFFFF"/>
                </a:solidFill>
                <a:effectLst/>
                <a:latin typeface="system"/>
              </a:rPr>
              <a:t>问题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FC15A4E-E1C7-4948-B0CB-8B040A7E82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牛牛擅长解决加法问题，给出两个整数非负</a:t>
            </a:r>
            <a:r>
              <a:rPr lang="en-US" altLang="zh-CN" dirty="0"/>
              <a:t>A,BA,BA,</a:t>
            </a:r>
            <a:r>
              <a:rPr lang="en-US" altLang="zh-CN" dirty="0">
                <a:effectLst/>
              </a:rPr>
              <a:t>B</a:t>
            </a:r>
            <a:r>
              <a:rPr lang="zh-CN" altLang="en-US" dirty="0"/>
              <a:t>，求</a:t>
            </a:r>
            <a:r>
              <a:rPr lang="en-US" altLang="zh-CN" dirty="0"/>
              <a:t>A+BA+BA+</a:t>
            </a:r>
            <a:r>
              <a:rPr lang="en-US" altLang="zh-CN" dirty="0">
                <a:effectLst/>
              </a:rPr>
              <a:t>B</a:t>
            </a:r>
            <a:r>
              <a:rPr lang="zh-CN" altLang="en-US" dirty="0"/>
              <a:t>。</a:t>
            </a:r>
            <a:br>
              <a:rPr lang="zh-CN" altLang="en-US" dirty="0"/>
            </a:br>
            <a:r>
              <a:rPr lang="zh-CN" altLang="en-US" dirty="0"/>
              <a:t>牛牛觉得这很简单，然而，牛牛突然发现这不是普通的加法，而是</a:t>
            </a:r>
            <a:r>
              <a:rPr lang="en-US" altLang="zh-CN" dirty="0" err="1"/>
              <a:t>kk</a:t>
            </a:r>
            <a:r>
              <a:rPr lang="en-US" altLang="zh-CN" dirty="0" err="1">
                <a:effectLst/>
              </a:rPr>
              <a:t>k</a:t>
            </a:r>
            <a:r>
              <a:rPr lang="zh-CN" altLang="en-US" dirty="0"/>
              <a:t>进制下的加法，这可把牛牛难到了，牛牛希望你写一个程序帮他计算。</a:t>
            </a:r>
          </a:p>
        </p:txBody>
      </p:sp>
    </p:spTree>
    <p:extLst>
      <p:ext uri="{BB962C8B-B14F-4D97-AF65-F5344CB8AC3E}">
        <p14:creationId xmlns:p14="http://schemas.microsoft.com/office/powerpoint/2010/main" val="15899597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69E804-E742-42CB-816E-8C3BF14E3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324FD7C-5530-4C2B-898E-AD30138F84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内容占位符 4">
            <a:extLst>
              <a:ext uri="{FF2B5EF4-FFF2-40B4-BE49-F238E27FC236}">
                <a16:creationId xmlns:a16="http://schemas.microsoft.com/office/drawing/2014/main" id="{6B099DA3-EEB5-4454-BC41-48AF2AC0A57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143" t="3498" r="32288"/>
          <a:stretch/>
        </p:blipFill>
        <p:spPr>
          <a:xfrm rot="16200000">
            <a:off x="5309003" y="-865873"/>
            <a:ext cx="1959430" cy="9734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4876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CFA1D48-9821-430A-9AC6-BD991FFE6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E-</a:t>
            </a:r>
            <a:r>
              <a:rPr lang="zh-CN" altLang="en-US" b="0" i="0" dirty="0">
                <a:solidFill>
                  <a:srgbClr val="FFFFFF"/>
                </a:solidFill>
                <a:effectLst/>
                <a:latin typeface="system"/>
              </a:rPr>
              <a:t>骑士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D1A03D6-0A03-4C60-94DE-E6DDF17392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牛客王国有</a:t>
            </a:r>
            <a:r>
              <a:rPr lang="en-US" altLang="zh-CN" dirty="0"/>
              <a:t>n</a:t>
            </a:r>
            <a:r>
              <a:rPr lang="zh-CN" altLang="en-US" dirty="0"/>
              <a:t>位骑士，第</a:t>
            </a:r>
            <a:r>
              <a:rPr lang="en-US" altLang="zh-CN" dirty="0" err="1"/>
              <a:t>i</a:t>
            </a:r>
            <a:r>
              <a:rPr lang="zh-CN" altLang="en-US" dirty="0"/>
              <a:t>位骑士的战斗力为</a:t>
            </a:r>
            <a:r>
              <a:rPr lang="en-US" altLang="zh-CN" dirty="0"/>
              <a:t>ai</a:t>
            </a:r>
            <a:r>
              <a:rPr lang="zh-CN" altLang="en-US" dirty="0"/>
              <a:t>，防御力为</a:t>
            </a:r>
            <a:r>
              <a:rPr lang="en-US" altLang="zh-CN" dirty="0"/>
              <a:t>bi</a:t>
            </a:r>
            <a:r>
              <a:rPr lang="zh-CN" altLang="en-US" dirty="0"/>
              <a:t>，生命值为</a:t>
            </a:r>
            <a:r>
              <a:rPr lang="en-US" altLang="zh-CN" dirty="0"/>
              <a:t>hi</a:t>
            </a:r>
            <a:r>
              <a:rPr lang="zh-CN" altLang="en-US" dirty="0"/>
              <a:t>。对于两位骑士</a:t>
            </a:r>
            <a:r>
              <a:rPr lang="en-US" altLang="zh-CN" dirty="0" err="1"/>
              <a:t>i,j</a:t>
            </a:r>
            <a:r>
              <a:rPr lang="en-US" altLang="zh-CN" dirty="0"/>
              <a:t>(</a:t>
            </a:r>
            <a:r>
              <a:rPr lang="en-US" altLang="zh-CN" dirty="0" err="1"/>
              <a:t>i≠j</a:t>
            </a:r>
            <a:r>
              <a:rPr lang="en-US" altLang="zh-CN" dirty="0"/>
              <a:t>)</a:t>
            </a:r>
            <a:r>
              <a:rPr lang="en-US" altLang="zh-CN" dirty="0" err="1"/>
              <a:t>i</a:t>
            </a:r>
            <a:r>
              <a:rPr lang="zh-CN" altLang="en-US" dirty="0"/>
              <a:t>，如果</a:t>
            </a:r>
            <a:r>
              <a:rPr lang="en-US" altLang="zh-CN" dirty="0" err="1"/>
              <a:t>ai−bj≥h</a:t>
            </a:r>
            <a:r>
              <a:rPr lang="en-US" altLang="zh-CN" dirty="0" err="1">
                <a:effectLst/>
              </a:rPr>
              <a:t>j</a:t>
            </a:r>
            <a:r>
              <a:rPr lang="zh-CN" altLang="en-US" dirty="0"/>
              <a:t>​，则第</a:t>
            </a:r>
            <a:r>
              <a:rPr lang="en-US" altLang="zh-CN" dirty="0" err="1"/>
              <a:t>i</a:t>
            </a:r>
            <a:r>
              <a:rPr lang="zh-CN" altLang="en-US" dirty="0"/>
              <a:t>位骑士是可以秒第</a:t>
            </a:r>
            <a:r>
              <a:rPr lang="en-US" altLang="zh-CN" dirty="0"/>
              <a:t>j</a:t>
            </a:r>
            <a:r>
              <a:rPr lang="zh-CN" altLang="en-US" dirty="0"/>
              <a:t>位骑士的，注意可能存在两位骑士能够相互秒（取决于谁先出手）。</a:t>
            </a:r>
            <a:endParaRPr lang="en-US" altLang="zh-CN" dirty="0"/>
          </a:p>
          <a:p>
            <a:r>
              <a:rPr lang="zh-CN" altLang="en-US" dirty="0"/>
              <a:t>牛客王国的国王牛牛举办了一场骑士大赛，</a:t>
            </a:r>
            <a:r>
              <a:rPr lang="en-US" altLang="zh-CN" dirty="0"/>
              <a:t>n</a:t>
            </a:r>
            <a:r>
              <a:rPr lang="zh-CN" altLang="en-US" dirty="0"/>
              <a:t>位骑士需要两两进行战斗，由于被秒是件不光彩的事情，所以</a:t>
            </a:r>
            <a:r>
              <a:rPr lang="en-US" altLang="zh-CN" dirty="0"/>
              <a:t>n</a:t>
            </a:r>
            <a:r>
              <a:rPr lang="zh-CN" altLang="en-US" dirty="0"/>
              <a:t>位骑士都要去商店购买生命药剂使得自己的生命值</a:t>
            </a:r>
            <a:r>
              <a:rPr lang="en-US" altLang="zh-CN" dirty="0"/>
              <a:t>h</a:t>
            </a:r>
            <a:r>
              <a:rPr lang="en-US" altLang="zh-CN" dirty="0">
                <a:effectLst/>
              </a:rPr>
              <a:t>i</a:t>
            </a:r>
            <a:r>
              <a:rPr lang="zh-CN" altLang="en-US" dirty="0"/>
              <a:t>​提升，使得自己不会被除自己以外的任何一位骑士秒。</a:t>
            </a:r>
            <a:endParaRPr lang="en-US" altLang="zh-CN" dirty="0"/>
          </a:p>
          <a:p>
            <a:r>
              <a:rPr lang="en-US" altLang="zh-CN" dirty="0"/>
              <a:t>1</a:t>
            </a:r>
            <a:r>
              <a:rPr lang="zh-CN" altLang="en-US" dirty="0"/>
              <a:t>支生命药剂可以提升骑士</a:t>
            </a:r>
            <a:r>
              <a:rPr lang="en-US" altLang="zh-CN" dirty="0"/>
              <a:t>1</a:t>
            </a:r>
            <a:r>
              <a:rPr lang="zh-CN" altLang="en-US" dirty="0"/>
              <a:t>点生命值，商店打听到了这个消息，为了满足所有骑士的需求，商店想知道自己至少需要准备多少支生命药剂的库存。</a:t>
            </a:r>
          </a:p>
        </p:txBody>
      </p:sp>
    </p:spTree>
    <p:extLst>
      <p:ext uri="{BB962C8B-B14F-4D97-AF65-F5344CB8AC3E}">
        <p14:creationId xmlns:p14="http://schemas.microsoft.com/office/powerpoint/2010/main" val="34462164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DD0A56-8043-401F-B30F-945438B0E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F3EE1456-FA41-4F24-A6BE-962F76EDA5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4" t="2722" r="65275" b="16929"/>
          <a:stretch/>
        </p:blipFill>
        <p:spPr>
          <a:xfrm rot="16200000">
            <a:off x="3141973" y="127506"/>
            <a:ext cx="4102346" cy="7587672"/>
          </a:xfrm>
        </p:spPr>
      </p:pic>
    </p:spTree>
    <p:extLst>
      <p:ext uri="{BB962C8B-B14F-4D97-AF65-F5344CB8AC3E}">
        <p14:creationId xmlns:p14="http://schemas.microsoft.com/office/powerpoint/2010/main" val="2059068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DF764B-7343-4B62-8FDD-A149DCBEE4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D-</a:t>
            </a:r>
            <a:r>
              <a:rPr lang="zh-CN" altLang="en-US" b="0" i="0" dirty="0">
                <a:solidFill>
                  <a:srgbClr val="FFFFFF"/>
                </a:solidFill>
                <a:effectLst/>
                <a:latin typeface="system"/>
              </a:rPr>
              <a:t>删除子序列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6E7A907-81BD-42A6-9CB5-C2215CAE4A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给出一个长度为</a:t>
            </a:r>
            <a:r>
              <a:rPr lang="en-US" altLang="zh-CN" dirty="0"/>
              <a:t>n</a:t>
            </a:r>
            <a:r>
              <a:rPr lang="zh-CN" altLang="en-US" dirty="0"/>
              <a:t>的字符串</a:t>
            </a:r>
            <a:r>
              <a:rPr lang="en-US" altLang="zh-CN" dirty="0"/>
              <a:t>S</a:t>
            </a:r>
            <a:r>
              <a:rPr lang="zh-CN" altLang="en-US" dirty="0"/>
              <a:t>和一个长度为</a:t>
            </a:r>
            <a:r>
              <a:rPr lang="en-US" altLang="zh-CN" dirty="0"/>
              <a:t>m</a:t>
            </a:r>
            <a:r>
              <a:rPr lang="zh-CN" altLang="en-US" dirty="0"/>
              <a:t>的不含重复字符的字符串</a:t>
            </a:r>
            <a:r>
              <a:rPr lang="en-US" altLang="zh-CN" dirty="0"/>
              <a:t>T</a:t>
            </a:r>
            <a:r>
              <a:rPr lang="zh-CN" altLang="en-US" dirty="0"/>
              <a:t>，每次你可以在</a:t>
            </a:r>
            <a:r>
              <a:rPr lang="en-US" altLang="zh-CN" dirty="0"/>
              <a:t>S</a:t>
            </a:r>
            <a:r>
              <a:rPr lang="zh-CN" altLang="en-US" dirty="0"/>
              <a:t>中删除一个等于</a:t>
            </a:r>
            <a:r>
              <a:rPr lang="en-US" altLang="zh-CN" dirty="0"/>
              <a:t>T</a:t>
            </a:r>
            <a:r>
              <a:rPr lang="zh-CN" altLang="en-US" dirty="0"/>
              <a:t>的子序列，最多可以删除多少次？ </a:t>
            </a:r>
          </a:p>
          <a:p>
            <a:r>
              <a:rPr lang="zh-CN" altLang="en-US" dirty="0"/>
              <a:t>如字符串</a:t>
            </a:r>
            <a:r>
              <a:rPr lang="en-US" altLang="zh-CN" dirty="0"/>
              <a:t>S=</a:t>
            </a:r>
            <a:r>
              <a:rPr lang="en-US" altLang="zh-CN" dirty="0" err="1"/>
              <a:t>ababccd</a:t>
            </a:r>
            <a:r>
              <a:rPr lang="zh-CN" altLang="en-US" dirty="0"/>
              <a:t>，</a:t>
            </a:r>
            <a:r>
              <a:rPr lang="en-US" altLang="zh-CN" dirty="0"/>
              <a:t>T=</a:t>
            </a:r>
            <a:r>
              <a:rPr lang="en-US" altLang="zh-CN" dirty="0" err="1"/>
              <a:t>abc</a:t>
            </a:r>
            <a:r>
              <a:rPr lang="zh-CN" altLang="en-US" dirty="0"/>
              <a:t>，可以选择</a:t>
            </a:r>
            <a:r>
              <a:rPr lang="en-US" altLang="zh-CN" dirty="0"/>
              <a:t>s1s2s5,s1s2s6,s1s4s5,s1s4s6,s3s4s5,s</a:t>
            </a:r>
            <a:r>
              <a:rPr lang="en-US" altLang="zh-CN" dirty="0">
                <a:effectLst/>
              </a:rPr>
              <a:t>3</a:t>
            </a:r>
            <a:r>
              <a:rPr lang="en-US" altLang="zh-CN" dirty="0"/>
              <a:t>​s</a:t>
            </a:r>
            <a:r>
              <a:rPr lang="en-US" altLang="zh-CN" dirty="0">
                <a:effectLst/>
              </a:rPr>
              <a:t>4</a:t>
            </a:r>
            <a:r>
              <a:rPr lang="en-US" altLang="zh-CN" dirty="0"/>
              <a:t>​s</a:t>
            </a:r>
            <a:r>
              <a:rPr lang="en-US" altLang="zh-CN" dirty="0">
                <a:effectLst/>
              </a:rPr>
              <a:t>6</a:t>
            </a:r>
            <a:r>
              <a:rPr lang="en-US" altLang="zh-CN" dirty="0"/>
              <a:t>​</a:t>
            </a:r>
            <a:r>
              <a:rPr lang="zh-CN" altLang="en-US" dirty="0"/>
              <a:t>进行删除，删除后分别得到</a:t>
            </a:r>
            <a:r>
              <a:rPr lang="en-US" altLang="zh-CN" dirty="0" err="1"/>
              <a:t>abcd,abcd,bacd,bacd,abcd</a:t>
            </a:r>
            <a:r>
              <a:rPr lang="en-US" altLang="zh-CN" dirty="0"/>
              <a:t>, </a:t>
            </a:r>
            <a:r>
              <a:rPr lang="en-US" altLang="zh-CN" dirty="0" err="1"/>
              <a:t>abcd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dirty="0"/>
              <a:t>如果删除后得到</a:t>
            </a:r>
            <a:r>
              <a:rPr lang="en-US" altLang="zh-CN" dirty="0" err="1"/>
              <a:t>abcd</a:t>
            </a:r>
            <a:r>
              <a:rPr lang="zh-CN" altLang="en-US" dirty="0"/>
              <a:t>，则还可以再进行一次删除，最多可以删除</a:t>
            </a:r>
            <a:r>
              <a:rPr lang="en-US" altLang="zh-CN" dirty="0"/>
              <a:t>2</a:t>
            </a:r>
            <a:r>
              <a:rPr lang="zh-CN" altLang="en-US" dirty="0"/>
              <a:t>次。</a:t>
            </a:r>
            <a:endParaRPr lang="en-US" altLang="zh-CN" dirty="0"/>
          </a:p>
          <a:p>
            <a:r>
              <a:rPr lang="en-US" altLang="zh-CN" dirty="0"/>
              <a:t>N&lt;=10^6,m &lt;= 26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88668540"/>
      </p:ext>
    </p:extLst>
  </p:cSld>
  <p:clrMapOvr>
    <a:masterClrMapping/>
  </p:clrMapOvr>
</p:sld>
</file>

<file path=ppt/theme/theme1.xml><?xml version="1.0" encoding="utf-8"?>
<a:theme xmlns:a="http://schemas.openxmlformats.org/drawingml/2006/main" name="主题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主题2" id="{D6851383-8CE8-4C1D-B76F-F6E15547101C}" vid="{90DBA4EC-40BC-4E99-9771-1BA7F3CE2DCE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主题2</Template>
  <TotalTime>1018</TotalTime>
  <Words>898</Words>
  <Application>Microsoft Office PowerPoint</Application>
  <PresentationFormat>宽屏</PresentationFormat>
  <Paragraphs>100</Paragraphs>
  <Slides>23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32" baseType="lpstr">
      <vt:lpstr>Helvetica Neue Medium</vt:lpstr>
      <vt:lpstr>system</vt:lpstr>
      <vt:lpstr>等线</vt:lpstr>
      <vt:lpstr>等线 Light</vt:lpstr>
      <vt:lpstr>思源黑体 CN Light</vt:lpstr>
      <vt:lpstr>思源黑体 CN Medium</vt:lpstr>
      <vt:lpstr>思源黑体 CN Normal</vt:lpstr>
      <vt:lpstr>Arial</vt:lpstr>
      <vt:lpstr>主题2</vt:lpstr>
      <vt:lpstr>2022牛客寒假算法基础集训营第5场 </vt:lpstr>
      <vt:lpstr>PowerPoint 演示文稿</vt:lpstr>
      <vt:lpstr>F- +-串</vt:lpstr>
      <vt:lpstr>PowerPoint 演示文稿</vt:lpstr>
      <vt:lpstr>I- A+B问题</vt:lpstr>
      <vt:lpstr>PowerPoint 演示文稿</vt:lpstr>
      <vt:lpstr>E-骑士</vt:lpstr>
      <vt:lpstr>PowerPoint 演示文稿</vt:lpstr>
      <vt:lpstr>D-删除子序列</vt:lpstr>
      <vt:lpstr>PowerPoint 演示文稿</vt:lpstr>
      <vt:lpstr>B-价值序列</vt:lpstr>
      <vt:lpstr>PowerPoint 演示文稿</vt:lpstr>
      <vt:lpstr>J-牛妹的数学难题</vt:lpstr>
      <vt:lpstr>PowerPoint 演示文稿</vt:lpstr>
      <vt:lpstr>H-寒冬信使2</vt:lpstr>
      <vt:lpstr>PowerPoint 演示文稿</vt:lpstr>
      <vt:lpstr>G-迷宫2</vt:lpstr>
      <vt:lpstr>PowerPoint 演示文稿</vt:lpstr>
      <vt:lpstr>A-回文大师</vt:lpstr>
      <vt:lpstr>PowerPoint 演示文稿</vt:lpstr>
      <vt:lpstr>C-数组划分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导言：初识算法、时空复杂度</dc:title>
  <dc:creator>deng siyu</dc:creator>
  <cp:lastModifiedBy>deng siyu</cp:lastModifiedBy>
  <cp:revision>30</cp:revision>
  <dcterms:created xsi:type="dcterms:W3CDTF">2021-09-13T02:47:56Z</dcterms:created>
  <dcterms:modified xsi:type="dcterms:W3CDTF">2022-02-14T06:22:51Z</dcterms:modified>
</cp:coreProperties>
</file>